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52c52b3c8b574676"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2" r:id="rId2"/>
    <p:sldId id="298" r:id="rId3"/>
    <p:sldId id="347" r:id="rId4"/>
    <p:sldId id="336" r:id="rId5"/>
    <p:sldId id="345" r:id="rId6"/>
    <p:sldId id="301" r:id="rId7"/>
    <p:sldId id="343" r:id="rId8"/>
    <p:sldId id="344" r:id="rId9"/>
    <p:sldId id="341" r:id="rId10"/>
    <p:sldId id="315" r:id="rId11"/>
    <p:sldId id="319" r:id="rId12"/>
    <p:sldId id="328" r:id="rId13"/>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12"/>
    <a:srgbClr val="073B15"/>
    <a:srgbClr val="094819"/>
    <a:srgbClr val="0A471B"/>
    <a:srgbClr val="304A1E"/>
    <a:srgbClr val="34423A"/>
    <a:srgbClr val="214725"/>
    <a:srgbClr val="2D6132"/>
    <a:srgbClr val="24522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6" autoAdjust="0"/>
    <p:restoredTop sz="74909" autoAdjust="0"/>
  </p:normalViewPr>
  <p:slideViewPr>
    <p:cSldViewPr snapToGrid="0">
      <p:cViewPr varScale="1">
        <p:scale>
          <a:sx n="64" d="100"/>
          <a:sy n="64" d="100"/>
        </p:scale>
        <p:origin x="773" y="72"/>
      </p:cViewPr>
      <p:guideLst>
        <p:guide orient="horz" pos="2160"/>
        <p:guide pos="3840"/>
      </p:guideLst>
    </p:cSldViewPr>
  </p:slideViewPr>
  <p:notesTextViewPr>
    <p:cViewPr>
      <p:scale>
        <a:sx n="1" d="1"/>
        <a:sy n="1" d="1"/>
      </p:scale>
      <p:origin x="0" y="0"/>
    </p:cViewPr>
  </p:notesTextViewPr>
  <p:sorterViewPr>
    <p:cViewPr>
      <p:scale>
        <a:sx n="100" d="100"/>
        <a:sy n="100" d="100"/>
      </p:scale>
      <p:origin x="0" y="1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1-16T00:54:06.019" idx="3">
    <p:pos x="3281" y="175"/>
    <p:text>nền với chữ vàng chiếu hơi khó nhìn, đặc biệt đối với HS mắc tật cận thị. Mong bạn cân nhắc đổi phông nền và màu chữ dễ nhìn hơn.</p:text>
  </p:cm>
  <p:cm authorId="0" dt="2021-11-16T00:55:38.827" idx="4">
    <p:pos x="7323" y="1635"/>
    <p:text>trong một slide không nên để hai loại phông chữ khác nhau. bạn chỉnh lại nhé.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11-16T00:57:49.387" idx="7">
    <p:pos x="5531" y="1179"/>
    <p:text>màu nền và màu hình vẽ, màu số đo độ dài cần điều chỉnh để HS dễ quan sát hơn.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1-11-16T01:00:26.331" idx="8">
    <p:pos x="7396" y="1198"/>
    <p:text>cần điều chỉnh hoặc màu nền hoặc màu ba cạnh của tam giác để HS quan sát được rõ hơn.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1-11-16T01:02:46.587" idx="9">
    <p:pos x="6252" y="3264"/>
    <p:text>Bạn căn chỉnh lại lề của các câu trong slide sao cho cân đối và hài hòa hơn nhé. nên bổ sung thêm cụm từ đáp án hoặc trả lời.</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1-11-16T01:03:25.363" idx="10">
    <p:pos x="6274" y="411"/>
    <p:text>Đề nghị sửa lại phông chữ cho cân đối.</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1-11-16T01:08:02.347" idx="11">
    <p:pos x="2859" y="2417"/>
    <p:text>Có thể đẩy cao sơ đồ phân tích để dành chỗ cho khung câu hỏi chữ trắng bên dưới. Phần lời giải bạn kiểm tra lại thứ tự các hiệu ứng (kí hiệu đồng dạng và ngoặc nhọn ra trước lời giải). Phông chữ của lời giải, của kí tự toán học trong cùng một khung chữ, cùng slide chưa đồng nhất.</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1-11-16T01:09:53.898" idx="12">
    <p:pos x="5410" y="3518"/>
    <p:text>Bạn chỉnh về cùng loại phông chữ như hai khung trên nhé. (Chỉ để khác màu thôi).</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21-11-16T01:11:12.235" idx="13">
    <p:pos x="5410" y="936"/>
    <p:text>Chữ quá bé trong khi khoảng trống slide còn nhiều. Phông chữ chưa hợp lý.</p:text>
  </p:cm>
</p:cmLst>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50.wmf"/><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5" Type="http://schemas.openxmlformats.org/officeDocument/2006/relationships/image" Target="../media/image5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emf"/><Relationship Id="rId14"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2.wmf"/><Relationship Id="rId18" Type="http://schemas.openxmlformats.org/officeDocument/2006/relationships/image" Target="../media/image77.wmf"/><Relationship Id="rId3" Type="http://schemas.openxmlformats.org/officeDocument/2006/relationships/image" Target="../media/image62.wmf"/><Relationship Id="rId21" Type="http://schemas.openxmlformats.org/officeDocument/2006/relationships/image" Target="../media/image80.wmf"/><Relationship Id="rId7" Type="http://schemas.openxmlformats.org/officeDocument/2006/relationships/image" Target="../media/image66.wmf"/><Relationship Id="rId12" Type="http://schemas.openxmlformats.org/officeDocument/2006/relationships/image" Target="../media/image71.wmf"/><Relationship Id="rId17" Type="http://schemas.openxmlformats.org/officeDocument/2006/relationships/image" Target="../media/image76.wmf"/><Relationship Id="rId2" Type="http://schemas.openxmlformats.org/officeDocument/2006/relationships/image" Target="../media/image61.wmf"/><Relationship Id="rId16" Type="http://schemas.openxmlformats.org/officeDocument/2006/relationships/image" Target="../media/image75.wmf"/><Relationship Id="rId20" Type="http://schemas.openxmlformats.org/officeDocument/2006/relationships/image" Target="../media/image79.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emf"/><Relationship Id="rId15" Type="http://schemas.openxmlformats.org/officeDocument/2006/relationships/image" Target="../media/image74.wmf"/><Relationship Id="rId10" Type="http://schemas.openxmlformats.org/officeDocument/2006/relationships/image" Target="../media/image69.emf"/><Relationship Id="rId19" Type="http://schemas.openxmlformats.org/officeDocument/2006/relationships/image" Target="../media/image78.wmf"/><Relationship Id="rId4" Type="http://schemas.openxmlformats.org/officeDocument/2006/relationships/image" Target="../media/image63.wmf"/><Relationship Id="rId9" Type="http://schemas.openxmlformats.org/officeDocument/2006/relationships/image" Target="../media/image68.wmf"/><Relationship Id="rId14" Type="http://schemas.openxmlformats.org/officeDocument/2006/relationships/image" Target="../media/image73.wmf"/><Relationship Id="rId22"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emf"/><Relationship Id="rId4" Type="http://schemas.openxmlformats.org/officeDocument/2006/relationships/image" Target="../media/image91.emf"/><Relationship Id="rId9" Type="http://schemas.openxmlformats.org/officeDocument/2006/relationships/image" Target="../media/image9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5A531585-766F-40BD-80CC-822935036EB6}" type="datetimeFigureOut">
              <a:rPr lang="en-US" smtClean="0"/>
              <a:t>3/9/2022</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D10D68B5-3182-4FD6-90C4-FAFEB6F252BB}" type="slidenum">
              <a:rPr lang="en-US" smtClean="0"/>
              <a:t>‹#›</a:t>
            </a:fld>
            <a:endParaRPr lang="en-US"/>
          </a:p>
        </p:txBody>
      </p:sp>
    </p:spTree>
    <p:extLst>
      <p:ext uri="{BB962C8B-B14F-4D97-AF65-F5344CB8AC3E}">
        <p14:creationId xmlns:p14="http://schemas.microsoft.com/office/powerpoint/2010/main" val="3783768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7218E3B-D6AC-450F-8AFB-B7E5F616EC0A}" type="datetimeFigureOut">
              <a:rPr lang="en-US" smtClean="0"/>
              <a:t>3/9/2022</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C3E25041-0832-49BD-BF86-C8B042A6C2DB}" type="slidenum">
              <a:rPr lang="en-US" smtClean="0"/>
              <a:t>‹#›</a:t>
            </a:fld>
            <a:endParaRPr lang="en-US"/>
          </a:p>
        </p:txBody>
      </p:sp>
    </p:spTree>
    <p:extLst>
      <p:ext uri="{BB962C8B-B14F-4D97-AF65-F5344CB8AC3E}">
        <p14:creationId xmlns:p14="http://schemas.microsoft.com/office/powerpoint/2010/main" val="363839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In phiếu học tập cho HS. HĐ NHÓM ĐÔI THEO BÀN</a:t>
            </a:r>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1</a:t>
            </a:fld>
            <a:endParaRPr lang="en-US"/>
          </a:p>
        </p:txBody>
      </p:sp>
    </p:spTree>
    <p:extLst>
      <p:ext uri="{BB962C8B-B14F-4D97-AF65-F5344CB8AC3E}">
        <p14:creationId xmlns:p14="http://schemas.microsoft.com/office/powerpoint/2010/main" val="259500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11</a:t>
            </a:fld>
            <a:endParaRPr lang="en-US"/>
          </a:p>
        </p:txBody>
      </p:sp>
    </p:spTree>
    <p:extLst>
      <p:ext uri="{BB962C8B-B14F-4D97-AF65-F5344CB8AC3E}">
        <p14:creationId xmlns:p14="http://schemas.microsoft.com/office/powerpoint/2010/main" val="62830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12</a:t>
            </a:fld>
            <a:endParaRPr lang="en-US"/>
          </a:p>
        </p:txBody>
      </p:sp>
    </p:spTree>
    <p:extLst>
      <p:ext uri="{BB962C8B-B14F-4D97-AF65-F5344CB8AC3E}">
        <p14:creationId xmlns:p14="http://schemas.microsoft.com/office/powerpoint/2010/main" val="274354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Từ bài tập khởi động yc hs dự đoán TH đồng dạng t2</a:t>
            </a:r>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2</a:t>
            </a:fld>
            <a:endParaRPr lang="en-US"/>
          </a:p>
        </p:txBody>
      </p:sp>
    </p:spTree>
    <p:extLst>
      <p:ext uri="{BB962C8B-B14F-4D97-AF65-F5344CB8AC3E}">
        <p14:creationId xmlns:p14="http://schemas.microsoft.com/office/powerpoint/2010/main" val="92790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3</a:t>
            </a:fld>
            <a:endParaRPr lang="en-US"/>
          </a:p>
        </p:txBody>
      </p:sp>
    </p:spTree>
    <p:extLst>
      <p:ext uri="{BB962C8B-B14F-4D97-AF65-F5344CB8AC3E}">
        <p14:creationId xmlns:p14="http://schemas.microsoft.com/office/powerpoint/2010/main" val="162773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dirty="0"/>
              <a:t>Nhóm xong trước sẽ được chọn câu hỏi và đại diện nhóm lên trình bày</a:t>
            </a:r>
          </a:p>
          <a:p>
            <a:pPr marL="0" indent="0">
              <a:buFontTx/>
              <a:buNone/>
            </a:pPr>
            <a:r>
              <a:rPr lang="vi-VN" baseline="0" dirty="0"/>
              <a:t>-   Các nhóm đổi bài cho nhau và chấm chéo.</a:t>
            </a:r>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4</a:t>
            </a:fld>
            <a:endParaRPr lang="en-US"/>
          </a:p>
        </p:txBody>
      </p:sp>
    </p:spTree>
    <p:extLst>
      <p:ext uri="{BB962C8B-B14F-4D97-AF65-F5344CB8AC3E}">
        <p14:creationId xmlns:p14="http://schemas.microsoft.com/office/powerpoint/2010/main" val="122823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5</a:t>
            </a:fld>
            <a:endParaRPr lang="en-US"/>
          </a:p>
        </p:txBody>
      </p:sp>
    </p:spTree>
    <p:extLst>
      <p:ext uri="{BB962C8B-B14F-4D97-AF65-F5344CB8AC3E}">
        <p14:creationId xmlns:p14="http://schemas.microsoft.com/office/powerpoint/2010/main" val="275178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6</a:t>
            </a:fld>
            <a:endParaRPr lang="en-US"/>
          </a:p>
        </p:txBody>
      </p:sp>
    </p:spTree>
    <p:extLst>
      <p:ext uri="{BB962C8B-B14F-4D97-AF65-F5344CB8AC3E}">
        <p14:creationId xmlns:p14="http://schemas.microsoft.com/office/powerpoint/2010/main" val="93749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8</a:t>
            </a:fld>
            <a:endParaRPr lang="en-US"/>
          </a:p>
        </p:txBody>
      </p:sp>
    </p:spTree>
    <p:extLst>
      <p:ext uri="{BB962C8B-B14F-4D97-AF65-F5344CB8AC3E}">
        <p14:creationId xmlns:p14="http://schemas.microsoft.com/office/powerpoint/2010/main" val="219901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9</a:t>
            </a:fld>
            <a:endParaRPr lang="en-US"/>
          </a:p>
        </p:txBody>
      </p:sp>
    </p:spTree>
    <p:extLst>
      <p:ext uri="{BB962C8B-B14F-4D97-AF65-F5344CB8AC3E}">
        <p14:creationId xmlns:p14="http://schemas.microsoft.com/office/powerpoint/2010/main" val="7330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 động vận dụng</a:t>
            </a:r>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10</a:t>
            </a:fld>
            <a:endParaRPr lang="en-US"/>
          </a:p>
        </p:txBody>
      </p:sp>
    </p:spTree>
    <p:extLst>
      <p:ext uri="{BB962C8B-B14F-4D97-AF65-F5344CB8AC3E}">
        <p14:creationId xmlns:p14="http://schemas.microsoft.com/office/powerpoint/2010/main" val="42187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2408A7-D690-41B6-BC9B-ECC20E5E4BF7}"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53459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08A7-D690-41B6-BC9B-ECC20E5E4BF7}"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4610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08A7-D690-41B6-BC9B-ECC20E5E4BF7}"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324775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nSpc>
                <a:spcPct val="120000"/>
              </a:lnSpc>
              <a:defRPr sz="3000">
                <a:latin typeface="Arial" pitchFamily="34" charset="0"/>
                <a:cs typeface="Arial" pitchFamily="34" charset="0"/>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2408A7-D690-41B6-BC9B-ECC20E5E4BF7}"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9107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2408A7-D690-41B6-BC9B-ECC20E5E4BF7}" type="datetimeFigureOut">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97519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408A7-D690-41B6-BC9B-ECC20E5E4BF7}"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08642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408A7-D690-41B6-BC9B-ECC20E5E4BF7}" type="datetimeFigureOut">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67070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408A7-D690-41B6-BC9B-ECC20E5E4BF7}" type="datetimeFigureOut">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118700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408A7-D690-41B6-BC9B-ECC20E5E4BF7}" type="datetimeFigureOut">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297912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08A7-D690-41B6-BC9B-ECC20E5E4BF7}"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422525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08A7-D690-41B6-BC9B-ECC20E5E4BF7}" type="datetimeFigureOut">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36BEE-7DBB-41E8-A7C9-35769BF471EE}" type="slidenum">
              <a:rPr lang="en-US" smtClean="0"/>
              <a:t>‹#›</a:t>
            </a:fld>
            <a:endParaRPr lang="en-US"/>
          </a:p>
        </p:txBody>
      </p:sp>
    </p:spTree>
    <p:extLst>
      <p:ext uri="{BB962C8B-B14F-4D97-AF65-F5344CB8AC3E}">
        <p14:creationId xmlns:p14="http://schemas.microsoft.com/office/powerpoint/2010/main" val="384346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341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408A7-D690-41B6-BC9B-ECC20E5E4BF7}" type="datetimeFigureOut">
              <a:rPr lang="en-US" smtClean="0"/>
              <a:t>3/9/2022</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36BEE-7DBB-41E8-A7C9-35769BF471EE}" type="slidenum">
              <a:rPr lang="en-US" smtClean="0"/>
              <a:t>‹#›</a:t>
            </a:fld>
            <a:endParaRPr lang="en-US"/>
          </a:p>
        </p:txBody>
      </p:sp>
    </p:spTree>
    <p:extLst>
      <p:ext uri="{BB962C8B-B14F-4D97-AF65-F5344CB8AC3E}">
        <p14:creationId xmlns:p14="http://schemas.microsoft.com/office/powerpoint/2010/main" val="400650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5.bin"/><Relationship Id="rId18" Type="http://schemas.openxmlformats.org/officeDocument/2006/relationships/image" Target="../media/image7.wmf"/><Relationship Id="rId26" Type="http://schemas.openxmlformats.org/officeDocument/2006/relationships/oleObject" Target="../embeddings/oleObject11.bin"/><Relationship Id="rId3" Type="http://schemas.openxmlformats.org/officeDocument/2006/relationships/notesSlide" Target="../notesSlides/notesSlide1.xml"/><Relationship Id="rId21" Type="http://schemas.openxmlformats.org/officeDocument/2006/relationships/image" Target="../media/image8.wmf"/><Relationship Id="rId7" Type="http://schemas.openxmlformats.org/officeDocument/2006/relationships/oleObject" Target="../embeddings/oleObject2.bin"/><Relationship Id="rId12" Type="http://schemas.openxmlformats.org/officeDocument/2006/relationships/image" Target="../media/image4.wmf"/><Relationship Id="rId17" Type="http://schemas.openxmlformats.org/officeDocument/2006/relationships/oleObject" Target="../embeddings/oleObject7.bin"/><Relationship Id="rId25" Type="http://schemas.openxmlformats.org/officeDocument/2006/relationships/image" Target="../media/image10.wmf"/><Relationship Id="rId2" Type="http://schemas.openxmlformats.org/officeDocument/2006/relationships/slideLayout" Target="../slideLayouts/slideLayout7.xml"/><Relationship Id="rId16" Type="http://schemas.openxmlformats.org/officeDocument/2006/relationships/image" Target="../media/image6.wmf"/><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4.bin"/><Relationship Id="rId24" Type="http://schemas.openxmlformats.org/officeDocument/2006/relationships/oleObject" Target="../embeddings/oleObject10.bin"/><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image" Target="../media/image9.wmf"/><Relationship Id="rId10" Type="http://schemas.openxmlformats.org/officeDocument/2006/relationships/image" Target="../media/image3.wmf"/><Relationship Id="rId19"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oleObject" Target="../embeddings/oleObject3.bin"/><Relationship Id="rId14" Type="http://schemas.openxmlformats.org/officeDocument/2006/relationships/image" Target="../media/image5.wmf"/><Relationship Id="rId22" Type="http://schemas.openxmlformats.org/officeDocument/2006/relationships/oleObject" Target="../embeddings/oleObject9.bin"/><Relationship Id="rId27" Type="http://schemas.openxmlformats.org/officeDocument/2006/relationships/image" Target="../media/image11.wmf"/></Relationships>
</file>

<file path=ppt/slides/_rels/slide10.xml.rels><?xml version="1.0" encoding="UTF-8" standalone="yes"?>
<Relationships xmlns="http://schemas.openxmlformats.org/package/2006/relationships"><Relationship Id="rId109" Type="http://schemas.openxmlformats.org/officeDocument/2006/relationships/oleObject" Target="../embeddings/oleObject55.bin"/><Relationship Id="rId117" Type="http://schemas.openxmlformats.org/officeDocument/2006/relationships/oleObject" Target="../embeddings/oleObject57.bin"/><Relationship Id="rId84" Type="http://schemas.openxmlformats.org/officeDocument/2006/relationships/oleObject" Target="../embeddings/oleObject49.bin"/><Relationship Id="rId89" Type="http://schemas.openxmlformats.org/officeDocument/2006/relationships/oleObject" Target="../embeddings/oleObject50.bin"/><Relationship Id="rId97" Type="http://schemas.openxmlformats.org/officeDocument/2006/relationships/oleObject" Target="../embeddings/oleObject52.bin"/><Relationship Id="rId104" Type="http://schemas.openxmlformats.org/officeDocument/2006/relationships/image" Target="../media/image66.wmf"/><Relationship Id="rId112" Type="http://schemas.openxmlformats.org/officeDocument/2006/relationships/image" Target="../media/image68.wmf"/><Relationship Id="rId120" Type="http://schemas.openxmlformats.org/officeDocument/2006/relationships/image" Target="../media/image70.wmf"/><Relationship Id="rId125" Type="http://schemas.openxmlformats.org/officeDocument/2006/relationships/oleObject" Target="../embeddings/oleObject59.bin"/><Relationship Id="rId133" Type="http://schemas.openxmlformats.org/officeDocument/2006/relationships/image" Target="../media/image72.wmf"/><Relationship Id="rId138" Type="http://schemas.openxmlformats.org/officeDocument/2006/relationships/oleObject" Target="../embeddings/oleObject63.bin"/><Relationship Id="rId141" Type="http://schemas.openxmlformats.org/officeDocument/2006/relationships/image" Target="../media/image74.wmf"/><Relationship Id="rId146" Type="http://schemas.openxmlformats.org/officeDocument/2006/relationships/image" Target="../media/image94.png"/><Relationship Id="rId154" Type="http://schemas.openxmlformats.org/officeDocument/2006/relationships/image" Target="../media/image77.wmf"/><Relationship Id="rId159" Type="http://schemas.openxmlformats.org/officeDocument/2006/relationships/image" Target="../media/image78.wmf"/><Relationship Id="rId175" Type="http://schemas.openxmlformats.org/officeDocument/2006/relationships/oleObject" Target="../embeddings/oleObject71.bin"/><Relationship Id="rId7" Type="http://schemas.openxmlformats.org/officeDocument/2006/relationships/image" Target="../media/image60.wmf"/><Relationship Id="rId92" Type="http://schemas.openxmlformats.org/officeDocument/2006/relationships/image" Target="../media/image63.wmf"/><Relationship Id="rId170" Type="http://schemas.openxmlformats.org/officeDocument/2006/relationships/oleObject" Target="../embeddings/oleObject68.bin"/><Relationship Id="rId2" Type="http://schemas.openxmlformats.org/officeDocument/2006/relationships/slideLayout" Target="../slideLayouts/slideLayout7.xml"/><Relationship Id="rId107" Type="http://schemas.openxmlformats.org/officeDocument/2006/relationships/oleObject" Target="../embeddings/oleObject54.bin"/><Relationship Id="rId87" Type="http://schemas.openxmlformats.org/officeDocument/2006/relationships/image" Target="../media/image63.wmf"/><Relationship Id="rId102" Type="http://schemas.openxmlformats.org/officeDocument/2006/relationships/image" Target="../media/image66.wmf"/><Relationship Id="rId110" Type="http://schemas.openxmlformats.org/officeDocument/2006/relationships/image" Target="../media/image68.wmf"/><Relationship Id="rId115" Type="http://schemas.openxmlformats.org/officeDocument/2006/relationships/oleObject" Target="../embeddings/oleObject560.bin"/><Relationship Id="rId123" Type="http://schemas.openxmlformats.org/officeDocument/2006/relationships/oleObject" Target="../embeddings/oleObject58.bin"/><Relationship Id="rId128" Type="http://schemas.openxmlformats.org/officeDocument/2006/relationships/oleObject" Target="../embeddings/oleObject60.bin"/><Relationship Id="rId136" Type="http://schemas.openxmlformats.org/officeDocument/2006/relationships/oleObject" Target="../embeddings/oleObject62.bin"/><Relationship Id="rId144" Type="http://schemas.openxmlformats.org/officeDocument/2006/relationships/oleObject" Target="../embeddings/oleObject64.bin"/><Relationship Id="rId149" Type="http://schemas.openxmlformats.org/officeDocument/2006/relationships/oleObject" Target="../embeddings/oleObject65.bin"/><Relationship Id="rId178" Type="http://schemas.openxmlformats.org/officeDocument/2006/relationships/image" Target="../media/image80.wmf"/><Relationship Id="rId5" Type="http://schemas.openxmlformats.org/officeDocument/2006/relationships/image" Target="../media/image83.emf"/><Relationship Id="rId90" Type="http://schemas.openxmlformats.org/officeDocument/2006/relationships/image" Target="../media/image63.wmf"/><Relationship Id="rId95" Type="http://schemas.openxmlformats.org/officeDocument/2006/relationships/oleObject" Target="../embeddings/oleObject51.bin"/><Relationship Id="rId160" Type="http://schemas.openxmlformats.org/officeDocument/2006/relationships/oleObject" Target="../embeddings/oleObject68.bin"/><Relationship Id="rId173" Type="http://schemas.openxmlformats.org/officeDocument/2006/relationships/oleObject" Target="../embeddings/oleObject69.bin"/><Relationship Id="rId4" Type="http://schemas.openxmlformats.org/officeDocument/2006/relationships/image" Target="../media/image82.png"/><Relationship Id="rId9" Type="http://schemas.openxmlformats.org/officeDocument/2006/relationships/image" Target="../media/image61.wmf"/><Relationship Id="rId100" Type="http://schemas.openxmlformats.org/officeDocument/2006/relationships/image" Target="../media/image65.wmf"/><Relationship Id="rId105" Type="http://schemas.openxmlformats.org/officeDocument/2006/relationships/oleObject" Target="../embeddings/oleObject54.bin"/><Relationship Id="rId113" Type="http://schemas.openxmlformats.org/officeDocument/2006/relationships/oleObject" Target="../embeddings/oleObject56.bin"/><Relationship Id="rId126" Type="http://schemas.openxmlformats.org/officeDocument/2006/relationships/oleObject" Target="../embeddings/oleObject60.bin"/><Relationship Id="rId134" Type="http://schemas.openxmlformats.org/officeDocument/2006/relationships/oleObject" Target="../embeddings/oleObject62.bin"/><Relationship Id="rId147" Type="http://schemas.openxmlformats.org/officeDocument/2006/relationships/oleObject" Target="../embeddings/oleObject65.bin"/><Relationship Id="rId180" Type="http://schemas.openxmlformats.org/officeDocument/2006/relationships/comments" Target="../comments/comment6.xml"/><Relationship Id="rId8" Type="http://schemas.openxmlformats.org/officeDocument/2006/relationships/oleObject" Target="../embeddings/oleObject48.bin"/><Relationship Id="rId85" Type="http://schemas.openxmlformats.org/officeDocument/2006/relationships/image" Target="../media/image62.wmf"/><Relationship Id="rId93" Type="http://schemas.openxmlformats.org/officeDocument/2006/relationships/oleObject" Target="../embeddings/oleObject51.bin"/><Relationship Id="rId98" Type="http://schemas.openxmlformats.org/officeDocument/2006/relationships/image" Target="../media/image65.wmf"/><Relationship Id="rId121" Type="http://schemas.openxmlformats.org/officeDocument/2006/relationships/image" Target="../media/image92.png"/><Relationship Id="rId142" Type="http://schemas.openxmlformats.org/officeDocument/2006/relationships/oleObject" Target="../embeddings/oleObject64.bin"/><Relationship Id="rId150" Type="http://schemas.openxmlformats.org/officeDocument/2006/relationships/image" Target="../media/image76.wmf"/><Relationship Id="rId155" Type="http://schemas.openxmlformats.org/officeDocument/2006/relationships/image" Target="../media/image93.png"/><Relationship Id="rId171" Type="http://schemas.openxmlformats.org/officeDocument/2006/relationships/oleObject" Target="../embeddings/oleObject69.bin"/><Relationship Id="rId3" Type="http://schemas.openxmlformats.org/officeDocument/2006/relationships/notesSlide" Target="../notesSlides/notesSlide9.xml"/><Relationship Id="rId103" Type="http://schemas.openxmlformats.org/officeDocument/2006/relationships/oleObject" Target="../embeddings/oleObject53.bin"/><Relationship Id="rId108" Type="http://schemas.openxmlformats.org/officeDocument/2006/relationships/image" Target="../media/image67.wmf"/><Relationship Id="rId116" Type="http://schemas.openxmlformats.org/officeDocument/2006/relationships/image" Target="../media/image69.emf"/><Relationship Id="rId124" Type="http://schemas.openxmlformats.org/officeDocument/2006/relationships/oleObject" Target="../embeddings/oleObject59.bin"/><Relationship Id="rId129" Type="http://schemas.openxmlformats.org/officeDocument/2006/relationships/image" Target="../media/image71.wmf"/><Relationship Id="rId137" Type="http://schemas.openxmlformats.org/officeDocument/2006/relationships/image" Target="../media/image73.wmf"/><Relationship Id="rId158" Type="http://schemas.openxmlformats.org/officeDocument/2006/relationships/oleObject" Target="../embeddings/oleObject67.bin"/><Relationship Id="rId83" Type="http://schemas.openxmlformats.org/officeDocument/2006/relationships/image" Target="../media/image820.png"/><Relationship Id="rId88" Type="http://schemas.openxmlformats.org/officeDocument/2006/relationships/image" Target="../media/image91.png"/><Relationship Id="rId91" Type="http://schemas.openxmlformats.org/officeDocument/2006/relationships/oleObject" Target="../embeddings/oleObject50.bin"/><Relationship Id="rId96" Type="http://schemas.openxmlformats.org/officeDocument/2006/relationships/image" Target="../media/image64.emf"/><Relationship Id="rId111" Type="http://schemas.openxmlformats.org/officeDocument/2006/relationships/oleObject" Target="../embeddings/oleObject55.bin"/><Relationship Id="rId132" Type="http://schemas.openxmlformats.org/officeDocument/2006/relationships/oleObject" Target="../embeddings/oleObject61.bin"/><Relationship Id="rId140" Type="http://schemas.openxmlformats.org/officeDocument/2006/relationships/oleObject" Target="../embeddings/oleObject63.bin"/><Relationship Id="rId145" Type="http://schemas.openxmlformats.org/officeDocument/2006/relationships/image" Target="../media/image75.wmf"/><Relationship Id="rId153" Type="http://schemas.openxmlformats.org/officeDocument/2006/relationships/oleObject" Target="../embeddings/oleObject66.bin"/><Relationship Id="rId174" Type="http://schemas.openxmlformats.org/officeDocument/2006/relationships/image" Target="../media/image79.wmf"/><Relationship Id="rId179" Type="http://schemas.openxmlformats.org/officeDocument/2006/relationships/oleObject" Target="../embeddings/oleObject72.bin"/><Relationship Id="rId1" Type="http://schemas.openxmlformats.org/officeDocument/2006/relationships/vmlDrawing" Target="../drawings/vmlDrawing7.vml"/><Relationship Id="rId6" Type="http://schemas.openxmlformats.org/officeDocument/2006/relationships/oleObject" Target="../embeddings/oleObject47.bin"/><Relationship Id="rId106" Type="http://schemas.openxmlformats.org/officeDocument/2006/relationships/image" Target="../media/image67.wmf"/><Relationship Id="rId114" Type="http://schemas.openxmlformats.org/officeDocument/2006/relationships/image" Target="../media/image69.emf"/><Relationship Id="rId119" Type="http://schemas.openxmlformats.org/officeDocument/2006/relationships/oleObject" Target="../embeddings/oleObject57.bin"/><Relationship Id="rId127" Type="http://schemas.openxmlformats.org/officeDocument/2006/relationships/image" Target="../media/image71.wmf"/><Relationship Id="rId86" Type="http://schemas.openxmlformats.org/officeDocument/2006/relationships/oleObject" Target="../embeddings/oleObject49.bin"/><Relationship Id="rId94" Type="http://schemas.openxmlformats.org/officeDocument/2006/relationships/image" Target="../media/image64.emf"/><Relationship Id="rId99" Type="http://schemas.openxmlformats.org/officeDocument/2006/relationships/oleObject" Target="../embeddings/oleObject52.bin"/><Relationship Id="rId101" Type="http://schemas.openxmlformats.org/officeDocument/2006/relationships/oleObject" Target="../embeddings/oleObject53.bin"/><Relationship Id="rId122" Type="http://schemas.openxmlformats.org/officeDocument/2006/relationships/oleObject" Target="../embeddings/oleObject58.bin"/><Relationship Id="rId130" Type="http://schemas.openxmlformats.org/officeDocument/2006/relationships/oleObject" Target="../embeddings/oleObject61.bin"/><Relationship Id="rId148" Type="http://schemas.openxmlformats.org/officeDocument/2006/relationships/image" Target="../media/image76.wmf"/><Relationship Id="rId151" Type="http://schemas.openxmlformats.org/officeDocument/2006/relationships/oleObject" Target="../embeddings/oleObject66.bin"/><Relationship Id="rId156" Type="http://schemas.openxmlformats.org/officeDocument/2006/relationships/oleObject" Target="../embeddings/oleObject67.bin"/><Relationship Id="rId177" Type="http://schemas.openxmlformats.org/officeDocument/2006/relationships/oleObject" Target="../embeddings/oleObject7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91.emf"/><Relationship Id="rId18" Type="http://schemas.openxmlformats.org/officeDocument/2006/relationships/oleObject" Target="../embeddings/oleObject79.bin"/><Relationship Id="rId3" Type="http://schemas.openxmlformats.org/officeDocument/2006/relationships/notesSlide" Target="../notesSlides/notesSlide10.xml"/><Relationship Id="rId21" Type="http://schemas.openxmlformats.org/officeDocument/2006/relationships/image" Target="../media/image95.emf"/><Relationship Id="rId7" Type="http://schemas.openxmlformats.org/officeDocument/2006/relationships/image" Target="../media/image88.wmf"/><Relationship Id="rId12" Type="http://schemas.openxmlformats.org/officeDocument/2006/relationships/oleObject" Target="../embeddings/oleObject76.bin"/><Relationship Id="rId17" Type="http://schemas.openxmlformats.org/officeDocument/2006/relationships/image" Target="../media/image93.wmf"/><Relationship Id="rId2" Type="http://schemas.openxmlformats.org/officeDocument/2006/relationships/slideLayout" Target="../slideLayouts/slideLayout7.xml"/><Relationship Id="rId16" Type="http://schemas.openxmlformats.org/officeDocument/2006/relationships/oleObject" Target="../embeddings/oleObject78.bin"/><Relationship Id="rId20" Type="http://schemas.openxmlformats.org/officeDocument/2006/relationships/oleObject" Target="../embeddings/oleObject80.bin"/><Relationship Id="rId1" Type="http://schemas.openxmlformats.org/officeDocument/2006/relationships/vmlDrawing" Target="../drawings/vmlDrawing8.vml"/><Relationship Id="rId6" Type="http://schemas.openxmlformats.org/officeDocument/2006/relationships/oleObject" Target="../embeddings/oleObject73.bin"/><Relationship Id="rId11" Type="http://schemas.openxmlformats.org/officeDocument/2006/relationships/image" Target="../media/image90.wmf"/><Relationship Id="rId24" Type="http://schemas.openxmlformats.org/officeDocument/2006/relationships/comments" Target="../comments/comment7.xml"/><Relationship Id="rId5" Type="http://schemas.openxmlformats.org/officeDocument/2006/relationships/image" Target="../media/image98.emf"/><Relationship Id="rId15" Type="http://schemas.openxmlformats.org/officeDocument/2006/relationships/image" Target="../media/image92.emf"/><Relationship Id="rId23" Type="http://schemas.openxmlformats.org/officeDocument/2006/relationships/image" Target="../media/image96.emf"/><Relationship Id="rId10" Type="http://schemas.openxmlformats.org/officeDocument/2006/relationships/oleObject" Target="../embeddings/oleObject75.bin"/><Relationship Id="rId19" Type="http://schemas.openxmlformats.org/officeDocument/2006/relationships/image" Target="../media/image94.wmf"/><Relationship Id="rId4" Type="http://schemas.openxmlformats.org/officeDocument/2006/relationships/image" Target="../media/image97.emf"/><Relationship Id="rId9" Type="http://schemas.openxmlformats.org/officeDocument/2006/relationships/image" Target="../media/image89.wmf"/><Relationship Id="rId14" Type="http://schemas.openxmlformats.org/officeDocument/2006/relationships/oleObject" Target="../embeddings/oleObject77.bin"/><Relationship Id="rId22" Type="http://schemas.openxmlformats.org/officeDocument/2006/relationships/oleObject" Target="../embeddings/oleObject81.bin"/></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5.bin"/><Relationship Id="rId18" Type="http://schemas.openxmlformats.org/officeDocument/2006/relationships/image" Target="../media/image19.wmf"/><Relationship Id="rId26" Type="http://schemas.openxmlformats.org/officeDocument/2006/relationships/image" Target="../media/image23.wmf"/><Relationship Id="rId3" Type="http://schemas.openxmlformats.org/officeDocument/2006/relationships/notesSlide" Target="../notesSlides/notesSlide2.xml"/><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16.wmf"/><Relationship Id="rId17" Type="http://schemas.openxmlformats.org/officeDocument/2006/relationships/oleObject" Target="../embeddings/oleObject17.bin"/><Relationship Id="rId25" Type="http://schemas.openxmlformats.org/officeDocument/2006/relationships/oleObject" Target="../embeddings/oleObject21.bin"/><Relationship Id="rId2" Type="http://schemas.openxmlformats.org/officeDocument/2006/relationships/slideLayout" Target="../slideLayouts/slideLayout7.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26.emf"/><Relationship Id="rId11" Type="http://schemas.openxmlformats.org/officeDocument/2006/relationships/oleObject" Target="../embeddings/oleObject14.bin"/><Relationship Id="rId24" Type="http://schemas.openxmlformats.org/officeDocument/2006/relationships/image" Target="../media/image22.wmf"/><Relationship Id="rId5" Type="http://schemas.openxmlformats.org/officeDocument/2006/relationships/image" Target="../media/image25.emf"/><Relationship Id="rId15" Type="http://schemas.openxmlformats.org/officeDocument/2006/relationships/oleObject" Target="../embeddings/oleObject16.bin"/><Relationship Id="rId23" Type="http://schemas.openxmlformats.org/officeDocument/2006/relationships/oleObject" Target="../embeddings/oleObject20.bin"/><Relationship Id="rId10" Type="http://schemas.openxmlformats.org/officeDocument/2006/relationships/image" Target="../media/image15.wmf"/><Relationship Id="rId19" Type="http://schemas.openxmlformats.org/officeDocument/2006/relationships/oleObject" Target="../embeddings/oleObject18.bin"/><Relationship Id="rId4" Type="http://schemas.openxmlformats.org/officeDocument/2006/relationships/image" Target="../media/image24.emf"/><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image" Target="../media/image21.wmf"/><Relationship Id="rId27"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oleObject" Target="../embeddings/oleObject23.bin"/><Relationship Id="rId18" Type="http://schemas.openxmlformats.org/officeDocument/2006/relationships/oleObject" Target="../embeddings/oleObject24.bin"/><Relationship Id="rId26" Type="http://schemas.openxmlformats.org/officeDocument/2006/relationships/image" Target="../media/image39.png"/><Relationship Id="rId3" Type="http://schemas.openxmlformats.org/officeDocument/2006/relationships/notesSlide" Target="../notesSlides/notesSlide3.xml"/><Relationship Id="rId21" Type="http://schemas.openxmlformats.org/officeDocument/2006/relationships/image" Target="../media/image29.wmf"/><Relationship Id="rId34" Type="http://schemas.openxmlformats.org/officeDocument/2006/relationships/image" Target="../media/image32.wmf"/><Relationship Id="rId7" Type="http://schemas.openxmlformats.org/officeDocument/2006/relationships/image" Target="../media/image38.png"/><Relationship Id="rId12" Type="http://schemas.openxmlformats.org/officeDocument/2006/relationships/image" Target="../media/image27.wmf"/><Relationship Id="rId17" Type="http://schemas.openxmlformats.org/officeDocument/2006/relationships/image" Target="../media/image40.png"/><Relationship Id="rId25" Type="http://schemas.openxmlformats.org/officeDocument/2006/relationships/image" Target="../media/image30.wmf"/><Relationship Id="rId33" Type="http://schemas.openxmlformats.org/officeDocument/2006/relationships/oleObject" Target="../embeddings/oleObject27.bin"/><Relationship Id="rId2" Type="http://schemas.openxmlformats.org/officeDocument/2006/relationships/slideLayout" Target="../slideLayouts/slideLayout7.xml"/><Relationship Id="rId16" Type="http://schemas.openxmlformats.org/officeDocument/2006/relationships/image" Target="../media/image28.wmf"/><Relationship Id="rId20" Type="http://schemas.openxmlformats.org/officeDocument/2006/relationships/oleObject" Target="../embeddings/oleObject24.bin"/><Relationship Id="rId29" Type="http://schemas.openxmlformats.org/officeDocument/2006/relationships/oleObject" Target="../embeddings/oleObject26.bin"/><Relationship Id="rId1" Type="http://schemas.openxmlformats.org/officeDocument/2006/relationships/vmlDrawing" Target="../drawings/vmlDrawing3.vml"/><Relationship Id="rId6" Type="http://schemas.openxmlformats.org/officeDocument/2006/relationships/image" Target="../media/image26.emf"/><Relationship Id="rId11" Type="http://schemas.openxmlformats.org/officeDocument/2006/relationships/oleObject" Target="../embeddings/oleObject22.bin"/><Relationship Id="rId24" Type="http://schemas.openxmlformats.org/officeDocument/2006/relationships/oleObject" Target="../embeddings/oleObject25.bin"/><Relationship Id="rId5" Type="http://schemas.openxmlformats.org/officeDocument/2006/relationships/image" Target="../media/image24.emf"/><Relationship Id="rId15" Type="http://schemas.openxmlformats.org/officeDocument/2006/relationships/oleObject" Target="../embeddings/oleObject23.bin"/><Relationship Id="rId23" Type="http://schemas.openxmlformats.org/officeDocument/2006/relationships/image" Target="../media/image30.wmf"/><Relationship Id="rId10" Type="http://schemas.openxmlformats.org/officeDocument/2006/relationships/image" Target="../media/image27.wmf"/><Relationship Id="rId19" Type="http://schemas.openxmlformats.org/officeDocument/2006/relationships/image" Target="../media/image29.wmf"/><Relationship Id="rId31" Type="http://schemas.openxmlformats.org/officeDocument/2006/relationships/oleObject" Target="../embeddings/oleObject27.bin"/><Relationship Id="rId4" Type="http://schemas.openxmlformats.org/officeDocument/2006/relationships/image" Target="../media/image25.emf"/><Relationship Id="rId9" Type="http://schemas.openxmlformats.org/officeDocument/2006/relationships/oleObject" Target="../embeddings/oleObject22.bin"/><Relationship Id="rId14" Type="http://schemas.openxmlformats.org/officeDocument/2006/relationships/image" Target="../media/image28.wmf"/><Relationship Id="rId22" Type="http://schemas.openxmlformats.org/officeDocument/2006/relationships/oleObject" Target="../embeddings/oleObject25.bin"/><Relationship Id="rId27" Type="http://schemas.openxmlformats.org/officeDocument/2006/relationships/oleObject" Target="../embeddings/oleObject26.bin"/><Relationship Id="rId30"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28.bin"/><Relationship Id="rId4" Type="http://schemas.openxmlformats.org/officeDocument/2006/relationships/image" Target="../media/image310.png"/></Relationships>
</file>

<file path=ppt/slides/_rels/slide6.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2.bin"/><Relationship Id="rId18" Type="http://schemas.openxmlformats.org/officeDocument/2006/relationships/image" Target="../media/image43.wmf"/><Relationship Id="rId26" Type="http://schemas.openxmlformats.org/officeDocument/2006/relationships/image" Target="../media/image47.wmf"/><Relationship Id="rId3" Type="http://schemas.openxmlformats.org/officeDocument/2006/relationships/notesSlide" Target="../notesSlides/notesSlide6.xml"/><Relationship Id="rId21" Type="http://schemas.openxmlformats.org/officeDocument/2006/relationships/oleObject" Target="../embeddings/oleObject36.bin"/><Relationship Id="rId34" Type="http://schemas.openxmlformats.org/officeDocument/2006/relationships/image" Target="../media/image51.wmf"/><Relationship Id="rId7" Type="http://schemas.openxmlformats.org/officeDocument/2006/relationships/oleObject" Target="../embeddings/oleObject29.bin"/><Relationship Id="rId12" Type="http://schemas.openxmlformats.org/officeDocument/2006/relationships/image" Target="../media/image40.wmf"/><Relationship Id="rId17" Type="http://schemas.openxmlformats.org/officeDocument/2006/relationships/oleObject" Target="../embeddings/oleObject34.bin"/><Relationship Id="rId25" Type="http://schemas.openxmlformats.org/officeDocument/2006/relationships/oleObject" Target="../embeddings/oleObject38.bin"/><Relationship Id="rId33" Type="http://schemas.openxmlformats.org/officeDocument/2006/relationships/oleObject" Target="../embeddings/oleObject42.bin"/><Relationship Id="rId2" Type="http://schemas.openxmlformats.org/officeDocument/2006/relationships/slideLayout" Target="../slideLayouts/slideLayout7.xml"/><Relationship Id="rId16" Type="http://schemas.openxmlformats.org/officeDocument/2006/relationships/image" Target="../media/image42.wmf"/><Relationship Id="rId20" Type="http://schemas.openxmlformats.org/officeDocument/2006/relationships/image" Target="../media/image44.wmf"/><Relationship Id="rId29" Type="http://schemas.openxmlformats.org/officeDocument/2006/relationships/oleObject" Target="../embeddings/oleObject40.bin"/><Relationship Id="rId1" Type="http://schemas.openxmlformats.org/officeDocument/2006/relationships/vmlDrawing" Target="../drawings/vmlDrawing5.vml"/><Relationship Id="rId6" Type="http://schemas.openxmlformats.org/officeDocument/2006/relationships/image" Target="../media/image400.png"/><Relationship Id="rId11" Type="http://schemas.openxmlformats.org/officeDocument/2006/relationships/oleObject" Target="../embeddings/oleObject31.bin"/><Relationship Id="rId24" Type="http://schemas.openxmlformats.org/officeDocument/2006/relationships/image" Target="../media/image46.emf"/><Relationship Id="rId32" Type="http://schemas.openxmlformats.org/officeDocument/2006/relationships/image" Target="../media/image50.wmf"/><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48.wmf"/><Relationship Id="rId36" Type="http://schemas.openxmlformats.org/officeDocument/2006/relationships/image" Target="../media/image52.wmf"/><Relationship Id="rId10" Type="http://schemas.openxmlformats.org/officeDocument/2006/relationships/image" Target="../media/image39.wmf"/><Relationship Id="rId19" Type="http://schemas.openxmlformats.org/officeDocument/2006/relationships/oleObject" Target="../embeddings/oleObject35.bin"/><Relationship Id="rId31" Type="http://schemas.openxmlformats.org/officeDocument/2006/relationships/oleObject" Target="../embeddings/oleObject41.bin"/><Relationship Id="rId4" Type="http://schemas.openxmlformats.org/officeDocument/2006/relationships/image" Target="../media/image53.emf"/><Relationship Id="rId9" Type="http://schemas.openxmlformats.org/officeDocument/2006/relationships/oleObject" Target="../embeddings/oleObject30.bin"/><Relationship Id="rId14" Type="http://schemas.openxmlformats.org/officeDocument/2006/relationships/image" Target="../media/image41.wmf"/><Relationship Id="rId22" Type="http://schemas.openxmlformats.org/officeDocument/2006/relationships/image" Target="../media/image45.wmf"/><Relationship Id="rId27" Type="http://schemas.openxmlformats.org/officeDocument/2006/relationships/oleObject" Target="../embeddings/oleObject39.bin"/><Relationship Id="rId30" Type="http://schemas.openxmlformats.org/officeDocument/2006/relationships/image" Target="../media/image49.wmf"/><Relationship Id="rId35" Type="http://schemas.openxmlformats.org/officeDocument/2006/relationships/oleObject" Target="../embeddings/oleObject43.bin"/></Relationships>
</file>

<file path=ppt/slides/_rels/slide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5.wmf"/><Relationship Id="rId5" Type="http://schemas.openxmlformats.org/officeDocument/2006/relationships/oleObject" Target="../embeddings/oleObject45.bin"/><Relationship Id="rId4" Type="http://schemas.openxmlformats.org/officeDocument/2006/relationships/image" Target="../media/image54.wmf"/><Relationship Id="rId9"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omments" Target="../comments/comment5.xml"/><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1437" y="61976"/>
            <a:ext cx="6785810" cy="769441"/>
          </a:xfrm>
          <a:prstGeom prst="rect">
            <a:avLst/>
          </a:prstGeom>
          <a:noFill/>
        </p:spPr>
        <p:txBody>
          <a:bodyPr wrap="square" rtlCol="0">
            <a:spAutoFit/>
          </a:bodyPr>
          <a:lstStyle/>
          <a:p>
            <a:r>
              <a:rPr lang="vi-VN" sz="4400" b="1" dirty="0">
                <a:solidFill>
                  <a:srgbClr val="FFC000"/>
                </a:solidFill>
                <a:latin typeface="+mj-lt"/>
              </a:rPr>
              <a:t>Phiếu học tập</a:t>
            </a:r>
            <a:endParaRPr lang="en-US" sz="4400" b="1" dirty="0">
              <a:solidFill>
                <a:srgbClr val="FFC000"/>
              </a:solidFill>
              <a:latin typeface="+mj-lt"/>
            </a:endParaRPr>
          </a:p>
        </p:txBody>
      </p:sp>
      <p:pic>
        <p:nvPicPr>
          <p:cNvPr id="3" name="Picture 2" descr="Để học tốt Toán 8 | Giải toán lớp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3000" y="1133697"/>
            <a:ext cx="4231104" cy="3002269"/>
          </a:xfrm>
          <a:prstGeom prst="rect">
            <a:avLst/>
          </a:prstGeom>
          <a:noFill/>
          <a:ln>
            <a:noFill/>
          </a:ln>
        </p:spPr>
      </p:pic>
      <p:sp>
        <p:nvSpPr>
          <p:cNvPr id="30" name="TextBox 29"/>
          <p:cNvSpPr txBox="1"/>
          <p:nvPr/>
        </p:nvSpPr>
        <p:spPr>
          <a:xfrm>
            <a:off x="1329388" y="879497"/>
            <a:ext cx="6224954" cy="523220"/>
          </a:xfrm>
          <a:prstGeom prst="rect">
            <a:avLst/>
          </a:prstGeom>
          <a:noFill/>
        </p:spPr>
        <p:txBody>
          <a:bodyPr wrap="square" rtlCol="0">
            <a:spAutoFit/>
          </a:bodyPr>
          <a:lstStyle/>
          <a:p>
            <a:r>
              <a:rPr lang="vi-VN" sz="2800" b="1" dirty="0">
                <a:solidFill>
                  <a:schemeClr val="bg1"/>
                </a:solidFill>
                <a:latin typeface="+mj-lt"/>
              </a:rPr>
              <a:t>Điền vào chỗ chấm:</a:t>
            </a:r>
            <a:endParaRPr lang="en-US" sz="2800" b="1" dirty="0">
              <a:solidFill>
                <a:schemeClr val="bg1"/>
              </a:solidFill>
              <a:latin typeface="+mj-lt"/>
            </a:endParaRPr>
          </a:p>
        </p:txBody>
      </p:sp>
      <p:sp>
        <p:nvSpPr>
          <p:cNvPr id="37" name="TextBox 36"/>
          <p:cNvSpPr txBox="1"/>
          <p:nvPr/>
        </p:nvSpPr>
        <p:spPr>
          <a:xfrm>
            <a:off x="916677" y="3557165"/>
            <a:ext cx="6770077" cy="954107"/>
          </a:xfrm>
          <a:prstGeom prst="rect">
            <a:avLst/>
          </a:prstGeom>
          <a:noFill/>
        </p:spPr>
        <p:txBody>
          <a:bodyPr wrap="square" rtlCol="0">
            <a:spAutoFit/>
          </a:bodyPr>
          <a:lstStyle/>
          <a:p>
            <a:pPr marL="285750" indent="-285750">
              <a:buFontTx/>
              <a:buChar char="-"/>
            </a:pPr>
            <a:r>
              <a:rPr lang="vi-VN" sz="2800" dirty="0">
                <a:solidFill>
                  <a:schemeClr val="bg1"/>
                </a:solidFill>
                <a:latin typeface="+mj-lt"/>
              </a:rPr>
              <a:t>Độ dài đoạn thẳng BC =...................</a:t>
            </a:r>
          </a:p>
          <a:p>
            <a:r>
              <a:rPr lang="vi-VN" sz="2800" dirty="0">
                <a:solidFill>
                  <a:schemeClr val="bg1"/>
                </a:solidFill>
                <a:latin typeface="+mj-lt"/>
              </a:rPr>
              <a:t>- Độ dài đoạn thẳng EF =................</a:t>
            </a:r>
            <a:endParaRPr lang="en-US" sz="2800" dirty="0">
              <a:solidFill>
                <a:schemeClr val="bg1"/>
              </a:solidFill>
              <a:latin typeface="+mj-lt"/>
            </a:endParaRPr>
          </a:p>
        </p:txBody>
      </p:sp>
      <p:grpSp>
        <p:nvGrpSpPr>
          <p:cNvPr id="47" name="Group 46"/>
          <p:cNvGrpSpPr/>
          <p:nvPr/>
        </p:nvGrpSpPr>
        <p:grpSpPr>
          <a:xfrm>
            <a:off x="1074513" y="4756329"/>
            <a:ext cx="5495784" cy="825500"/>
            <a:chOff x="1080862" y="4749457"/>
            <a:chExt cx="5495784" cy="825500"/>
          </a:xfrm>
        </p:grpSpPr>
        <p:sp>
          <p:nvSpPr>
            <p:cNvPr id="38" name="TextBox 37"/>
            <p:cNvSpPr txBox="1"/>
            <p:nvPr/>
          </p:nvSpPr>
          <p:spPr>
            <a:xfrm>
              <a:off x="1080862" y="4865476"/>
              <a:ext cx="5495784" cy="523220"/>
            </a:xfrm>
            <a:prstGeom prst="rect">
              <a:avLst/>
            </a:prstGeom>
            <a:noFill/>
          </p:spPr>
          <p:txBody>
            <a:bodyPr wrap="square" rtlCol="0">
              <a:spAutoFit/>
            </a:bodyPr>
            <a:lstStyle/>
            <a:p>
              <a:r>
                <a:rPr lang="vi-VN" sz="2800" dirty="0">
                  <a:solidFill>
                    <a:schemeClr val="bg1"/>
                  </a:solidFill>
                  <a:latin typeface="+mj-lt"/>
                </a:rPr>
                <a:t>- Tỉ số             ................... </a:t>
              </a:r>
              <a:endParaRPr lang="en-US" sz="2800" dirty="0">
                <a:solidFill>
                  <a:schemeClr val="bg1"/>
                </a:solidFill>
                <a:latin typeface="+mj-lt"/>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2481204323"/>
                </p:ext>
              </p:extLst>
            </p:nvPr>
          </p:nvGraphicFramePr>
          <p:xfrm>
            <a:off x="2345001" y="4749457"/>
            <a:ext cx="812800" cy="825500"/>
          </p:xfrm>
          <a:graphic>
            <a:graphicData uri="http://schemas.openxmlformats.org/presentationml/2006/ole">
              <mc:AlternateContent xmlns:mc="http://schemas.openxmlformats.org/markup-compatibility/2006">
                <mc:Choice xmlns:v="urn:schemas-microsoft-com:vml" Requires="v">
                  <p:oleObj spid="_x0000_s13148" name="Equation" r:id="rId5" imgW="812520" imgH="825480" progId="Equation.DSMT4">
                    <p:embed/>
                  </p:oleObj>
                </mc:Choice>
                <mc:Fallback>
                  <p:oleObj name="Equation" r:id="rId5" imgW="812520" imgH="825480" progId="Equation.DSMT4">
                    <p:embed/>
                    <p:pic>
                      <p:nvPicPr>
                        <p:cNvPr id="0" name=""/>
                        <p:cNvPicPr/>
                        <p:nvPr/>
                      </p:nvPicPr>
                      <p:blipFill>
                        <a:blip r:embed="rId6"/>
                        <a:stretch>
                          <a:fillRect/>
                        </a:stretch>
                      </p:blipFill>
                      <p:spPr>
                        <a:xfrm>
                          <a:off x="2345001" y="4749457"/>
                          <a:ext cx="812800" cy="825500"/>
                        </a:xfrm>
                        <a:prstGeom prst="rect">
                          <a:avLst/>
                        </a:prstGeom>
                      </p:spPr>
                    </p:pic>
                  </p:oleObj>
                </mc:Fallback>
              </mc:AlternateContent>
            </a:graphicData>
          </a:graphic>
        </p:graphicFrame>
      </p:grpSp>
      <p:grpSp>
        <p:nvGrpSpPr>
          <p:cNvPr id="49" name="Group 48"/>
          <p:cNvGrpSpPr/>
          <p:nvPr/>
        </p:nvGrpSpPr>
        <p:grpSpPr>
          <a:xfrm>
            <a:off x="983641" y="1776381"/>
            <a:ext cx="5732585" cy="825500"/>
            <a:chOff x="1037492" y="1630456"/>
            <a:chExt cx="5732585" cy="825500"/>
          </a:xfrm>
        </p:grpSpPr>
        <p:sp>
          <p:nvSpPr>
            <p:cNvPr id="31" name="TextBox 30"/>
            <p:cNvSpPr txBox="1"/>
            <p:nvPr/>
          </p:nvSpPr>
          <p:spPr>
            <a:xfrm>
              <a:off x="1037492" y="1759698"/>
              <a:ext cx="5732585" cy="523220"/>
            </a:xfrm>
            <a:prstGeom prst="rect">
              <a:avLst/>
            </a:prstGeom>
            <a:noFill/>
          </p:spPr>
          <p:txBody>
            <a:bodyPr wrap="square" rtlCol="0">
              <a:spAutoFit/>
            </a:bodyPr>
            <a:lstStyle/>
            <a:p>
              <a:r>
                <a:rPr lang="vi-VN" sz="2800" dirty="0">
                  <a:solidFill>
                    <a:schemeClr val="bg1"/>
                  </a:solidFill>
                  <a:latin typeface="+mj-lt"/>
                </a:rPr>
                <a:t>- Tỉ số             .......................... </a:t>
              </a:r>
              <a:endParaRPr lang="en-US" sz="2800" dirty="0">
                <a:solidFill>
                  <a:schemeClr val="bg1"/>
                </a:solidFill>
                <a:latin typeface="+mj-lt"/>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1843317579"/>
                </p:ext>
              </p:extLst>
            </p:nvPr>
          </p:nvGraphicFramePr>
          <p:xfrm>
            <a:off x="2214095" y="1630456"/>
            <a:ext cx="825500" cy="825500"/>
          </p:xfrm>
          <a:graphic>
            <a:graphicData uri="http://schemas.openxmlformats.org/presentationml/2006/ole">
              <mc:AlternateContent xmlns:mc="http://schemas.openxmlformats.org/markup-compatibility/2006">
                <mc:Choice xmlns:v="urn:schemas-microsoft-com:vml" Requires="v">
                  <p:oleObj spid="_x0000_s13149" name="Equation" r:id="rId7" imgW="825480" imgH="825480" progId="Equation.DSMT4">
                    <p:embed/>
                  </p:oleObj>
                </mc:Choice>
                <mc:Fallback>
                  <p:oleObj name="Equation" r:id="rId7" imgW="825480" imgH="825480" progId="Equation.DSMT4">
                    <p:embed/>
                    <p:pic>
                      <p:nvPicPr>
                        <p:cNvPr id="0" name=""/>
                        <p:cNvPicPr/>
                        <p:nvPr/>
                      </p:nvPicPr>
                      <p:blipFill>
                        <a:blip r:embed="rId8"/>
                        <a:stretch>
                          <a:fillRect/>
                        </a:stretch>
                      </p:blipFill>
                      <p:spPr>
                        <a:xfrm>
                          <a:off x="2214095" y="1630456"/>
                          <a:ext cx="825500" cy="825500"/>
                        </a:xfrm>
                        <a:prstGeom prst="rect">
                          <a:avLst/>
                        </a:prstGeom>
                      </p:spPr>
                    </p:pic>
                  </p:oleObj>
                </mc:Fallback>
              </mc:AlternateContent>
            </a:graphicData>
          </a:graphic>
        </p:graphicFrame>
      </p:grpSp>
      <p:grpSp>
        <p:nvGrpSpPr>
          <p:cNvPr id="10" name="Group 9"/>
          <p:cNvGrpSpPr/>
          <p:nvPr/>
        </p:nvGrpSpPr>
        <p:grpSpPr>
          <a:xfrm>
            <a:off x="1024548" y="2692037"/>
            <a:ext cx="6451702" cy="825500"/>
            <a:chOff x="971389" y="2466988"/>
            <a:chExt cx="6451702" cy="825500"/>
          </a:xfrm>
        </p:grpSpPr>
        <p:sp>
          <p:nvSpPr>
            <p:cNvPr id="34" name="TextBox 33"/>
            <p:cNvSpPr txBox="1"/>
            <p:nvPr/>
          </p:nvSpPr>
          <p:spPr>
            <a:xfrm>
              <a:off x="971389" y="2662574"/>
              <a:ext cx="6451702" cy="523220"/>
            </a:xfrm>
            <a:prstGeom prst="rect">
              <a:avLst/>
            </a:prstGeom>
            <a:noFill/>
          </p:spPr>
          <p:txBody>
            <a:bodyPr wrap="square" rtlCol="0">
              <a:spAutoFit/>
            </a:bodyPr>
            <a:lstStyle/>
            <a:p>
              <a:r>
                <a:rPr lang="vi-VN" sz="2800" dirty="0">
                  <a:solidFill>
                    <a:schemeClr val="bg1"/>
                  </a:solidFill>
                  <a:latin typeface="+mj-lt"/>
                </a:rPr>
                <a:t>- Tỉ số           .............................. </a:t>
              </a:r>
              <a:endParaRPr lang="en-US" sz="2800" dirty="0">
                <a:solidFill>
                  <a:schemeClr val="bg1"/>
                </a:solidFill>
                <a:latin typeface="+mj-lt"/>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3632231203"/>
                </p:ext>
              </p:extLst>
            </p:nvPr>
          </p:nvGraphicFramePr>
          <p:xfrm>
            <a:off x="2114937" y="2466988"/>
            <a:ext cx="825500" cy="825500"/>
          </p:xfrm>
          <a:graphic>
            <a:graphicData uri="http://schemas.openxmlformats.org/presentationml/2006/ole">
              <mc:AlternateContent xmlns:mc="http://schemas.openxmlformats.org/markup-compatibility/2006">
                <mc:Choice xmlns:v="urn:schemas-microsoft-com:vml" Requires="v">
                  <p:oleObj spid="_x0000_s13150" name="Equation" r:id="rId9" imgW="825480" imgH="825480" progId="Equation.DSMT4">
                    <p:embed/>
                  </p:oleObj>
                </mc:Choice>
                <mc:Fallback>
                  <p:oleObj name="Equation" r:id="rId9" imgW="825480" imgH="825480" progId="Equation.DSMT4">
                    <p:embed/>
                    <p:pic>
                      <p:nvPicPr>
                        <p:cNvPr id="0" name=""/>
                        <p:cNvPicPr/>
                        <p:nvPr/>
                      </p:nvPicPr>
                      <p:blipFill>
                        <a:blip r:embed="rId10"/>
                        <a:stretch>
                          <a:fillRect/>
                        </a:stretch>
                      </p:blipFill>
                      <p:spPr>
                        <a:xfrm>
                          <a:off x="2114937" y="2466988"/>
                          <a:ext cx="825500" cy="825500"/>
                        </a:xfrm>
                        <a:prstGeom prst="rect">
                          <a:avLst/>
                        </a:prstGeom>
                      </p:spPr>
                    </p:pic>
                  </p:oleObj>
                </mc:Fallback>
              </mc:AlternateContent>
            </a:graphicData>
          </a:graphic>
        </p:graphicFrame>
      </p:grpSp>
      <p:grpSp>
        <p:nvGrpSpPr>
          <p:cNvPr id="55" name="Group 54"/>
          <p:cNvGrpSpPr/>
          <p:nvPr/>
        </p:nvGrpSpPr>
        <p:grpSpPr>
          <a:xfrm>
            <a:off x="1024548" y="5445435"/>
            <a:ext cx="11091498" cy="826778"/>
            <a:chOff x="900924" y="5862580"/>
            <a:chExt cx="11091498" cy="826778"/>
          </a:xfrm>
        </p:grpSpPr>
        <p:sp>
          <p:nvSpPr>
            <p:cNvPr id="40" name="TextBox 39"/>
            <p:cNvSpPr txBox="1"/>
            <p:nvPr/>
          </p:nvSpPr>
          <p:spPr>
            <a:xfrm>
              <a:off x="900924" y="5945376"/>
              <a:ext cx="11091498" cy="523220"/>
            </a:xfrm>
            <a:prstGeom prst="rect">
              <a:avLst/>
            </a:prstGeom>
            <a:noFill/>
          </p:spPr>
          <p:txBody>
            <a:bodyPr wrap="square" rtlCol="0">
              <a:spAutoFit/>
            </a:bodyPr>
            <a:lstStyle/>
            <a:p>
              <a:r>
                <a:rPr lang="vi-VN" sz="2800" dirty="0">
                  <a:solidFill>
                    <a:schemeClr val="bg1"/>
                  </a:solidFill>
                  <a:latin typeface="+mj-lt"/>
                </a:rPr>
                <a:t>- So sánh các tỉ số ta được:               .....        ...... </a:t>
              </a:r>
              <a:endParaRPr lang="en-US" sz="2800" dirty="0">
                <a:solidFill>
                  <a:schemeClr val="bg1"/>
                </a:solidFill>
                <a:latin typeface="+mj-lt"/>
              </a:endParaRPr>
            </a:p>
          </p:txBody>
        </p:sp>
        <p:graphicFrame>
          <p:nvGraphicFramePr>
            <p:cNvPr id="51" name="Object 50"/>
            <p:cNvGraphicFramePr>
              <a:graphicFrameLocks noChangeAspect="1"/>
            </p:cNvGraphicFramePr>
            <p:nvPr>
              <p:extLst>
                <p:ext uri="{D42A27DB-BD31-4B8C-83A1-F6EECF244321}">
                  <p14:modId xmlns:p14="http://schemas.microsoft.com/office/powerpoint/2010/main" val="537679139"/>
                </p:ext>
              </p:extLst>
            </p:nvPr>
          </p:nvGraphicFramePr>
          <p:xfrm>
            <a:off x="5421971" y="5862580"/>
            <a:ext cx="571500" cy="825500"/>
          </p:xfrm>
          <a:graphic>
            <a:graphicData uri="http://schemas.openxmlformats.org/presentationml/2006/ole">
              <mc:AlternateContent xmlns:mc="http://schemas.openxmlformats.org/markup-compatibility/2006">
                <mc:Choice xmlns:v="urn:schemas-microsoft-com:vml" Requires="v">
                  <p:oleObj spid="_x0000_s13151" name="Equation" r:id="rId11" imgW="571320" imgH="825480" progId="Equation.DSMT4">
                    <p:embed/>
                  </p:oleObj>
                </mc:Choice>
                <mc:Fallback>
                  <p:oleObj name="Equation" r:id="rId11" imgW="571320" imgH="825480" progId="Equation.DSMT4">
                    <p:embed/>
                    <p:pic>
                      <p:nvPicPr>
                        <p:cNvPr id="0" name=""/>
                        <p:cNvPicPr/>
                        <p:nvPr/>
                      </p:nvPicPr>
                      <p:blipFill>
                        <a:blip r:embed="rId12"/>
                        <a:stretch>
                          <a:fillRect/>
                        </a:stretch>
                      </p:blipFill>
                      <p:spPr>
                        <a:xfrm>
                          <a:off x="5421971" y="5862580"/>
                          <a:ext cx="571500" cy="825500"/>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1831370449"/>
                </p:ext>
              </p:extLst>
            </p:nvPr>
          </p:nvGraphicFramePr>
          <p:xfrm>
            <a:off x="7934745" y="5862580"/>
            <a:ext cx="558800" cy="825500"/>
          </p:xfrm>
          <a:graphic>
            <a:graphicData uri="http://schemas.openxmlformats.org/presentationml/2006/ole">
              <mc:AlternateContent xmlns:mc="http://schemas.openxmlformats.org/markup-compatibility/2006">
                <mc:Choice xmlns:v="urn:schemas-microsoft-com:vml" Requires="v">
                  <p:oleObj spid="_x0000_s13152" name="Equation" r:id="rId13" imgW="558720" imgH="825480" progId="Equation.DSMT4">
                    <p:embed/>
                  </p:oleObj>
                </mc:Choice>
                <mc:Fallback>
                  <p:oleObj name="Equation" r:id="rId13" imgW="558720" imgH="825480" progId="Equation.DSMT4">
                    <p:embed/>
                    <p:pic>
                      <p:nvPicPr>
                        <p:cNvPr id="0" name=""/>
                        <p:cNvPicPr/>
                        <p:nvPr/>
                      </p:nvPicPr>
                      <p:blipFill>
                        <a:blip r:embed="rId14"/>
                        <a:stretch>
                          <a:fillRect/>
                        </a:stretch>
                      </p:blipFill>
                      <p:spPr>
                        <a:xfrm>
                          <a:off x="7934745" y="5862580"/>
                          <a:ext cx="558800" cy="825500"/>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4189134397"/>
                </p:ext>
              </p:extLst>
            </p:nvPr>
          </p:nvGraphicFramePr>
          <p:xfrm>
            <a:off x="6715267" y="5863858"/>
            <a:ext cx="584200" cy="825500"/>
          </p:xfrm>
          <a:graphic>
            <a:graphicData uri="http://schemas.openxmlformats.org/presentationml/2006/ole">
              <mc:AlternateContent xmlns:mc="http://schemas.openxmlformats.org/markup-compatibility/2006">
                <mc:Choice xmlns:v="urn:schemas-microsoft-com:vml" Requires="v">
                  <p:oleObj spid="_x0000_s13153" name="Equation" r:id="rId15" imgW="583920" imgH="825480" progId="Equation.DSMT4">
                    <p:embed/>
                  </p:oleObj>
                </mc:Choice>
                <mc:Fallback>
                  <p:oleObj name="Equation" r:id="rId15" imgW="583920" imgH="825480" progId="Equation.DSMT4">
                    <p:embed/>
                    <p:pic>
                      <p:nvPicPr>
                        <p:cNvPr id="0" name=""/>
                        <p:cNvPicPr/>
                        <p:nvPr/>
                      </p:nvPicPr>
                      <p:blipFill>
                        <a:blip r:embed="rId16"/>
                        <a:stretch>
                          <a:fillRect/>
                        </a:stretch>
                      </p:blipFill>
                      <p:spPr>
                        <a:xfrm>
                          <a:off x="6715267" y="5863858"/>
                          <a:ext cx="584200" cy="825500"/>
                        </a:xfrm>
                        <a:prstGeom prst="rect">
                          <a:avLst/>
                        </a:prstGeom>
                      </p:spPr>
                    </p:pic>
                  </p:oleObj>
                </mc:Fallback>
              </mc:AlternateContent>
            </a:graphicData>
          </a:graphic>
        </p:graphicFrame>
      </p:grpSp>
      <p:grpSp>
        <p:nvGrpSpPr>
          <p:cNvPr id="58" name="Group 57"/>
          <p:cNvGrpSpPr/>
          <p:nvPr/>
        </p:nvGrpSpPr>
        <p:grpSpPr>
          <a:xfrm>
            <a:off x="1074513" y="6078879"/>
            <a:ext cx="7836631" cy="523220"/>
            <a:chOff x="1448046" y="6154615"/>
            <a:chExt cx="7836631" cy="523220"/>
          </a:xfrm>
        </p:grpSpPr>
        <p:sp>
          <p:nvSpPr>
            <p:cNvPr id="56" name="TextBox 55"/>
            <p:cNvSpPr txBox="1"/>
            <p:nvPr/>
          </p:nvSpPr>
          <p:spPr>
            <a:xfrm>
              <a:off x="1448046" y="6154615"/>
              <a:ext cx="7836631" cy="523220"/>
            </a:xfrm>
            <a:prstGeom prst="rect">
              <a:avLst/>
            </a:prstGeom>
            <a:noFill/>
          </p:spPr>
          <p:txBody>
            <a:bodyPr wrap="square" rtlCol="0">
              <a:spAutoFit/>
            </a:bodyPr>
            <a:lstStyle/>
            <a:p>
              <a:r>
                <a:rPr lang="vi-VN" sz="2800" dirty="0">
                  <a:solidFill>
                    <a:schemeClr val="bg1"/>
                  </a:solidFill>
                  <a:latin typeface="+mj-lt"/>
                </a:rPr>
                <a:t>- Vậy </a:t>
              </a:r>
              <a:endParaRPr lang="en-US" sz="2800" dirty="0">
                <a:solidFill>
                  <a:schemeClr val="bg1"/>
                </a:solidFill>
                <a:latin typeface="+mj-lt"/>
              </a:endParaRPr>
            </a:p>
          </p:txBody>
        </p:sp>
        <p:graphicFrame>
          <p:nvGraphicFramePr>
            <p:cNvPr id="57" name="Object 56"/>
            <p:cNvGraphicFramePr>
              <a:graphicFrameLocks noChangeAspect="1"/>
            </p:cNvGraphicFramePr>
            <p:nvPr>
              <p:extLst>
                <p:ext uri="{D42A27DB-BD31-4B8C-83A1-F6EECF244321}">
                  <p14:modId xmlns:p14="http://schemas.microsoft.com/office/powerpoint/2010/main" val="3683124651"/>
                </p:ext>
              </p:extLst>
            </p:nvPr>
          </p:nvGraphicFramePr>
          <p:xfrm>
            <a:off x="2368206" y="6257475"/>
            <a:ext cx="2413000" cy="317500"/>
          </p:xfrm>
          <a:graphic>
            <a:graphicData uri="http://schemas.openxmlformats.org/presentationml/2006/ole">
              <mc:AlternateContent xmlns:mc="http://schemas.openxmlformats.org/markup-compatibility/2006">
                <mc:Choice xmlns:v="urn:schemas-microsoft-com:vml" Requires="v">
                  <p:oleObj spid="_x0000_s13154" name="Equation" r:id="rId17" imgW="2412720" imgH="317160" progId="Equation.DSMT4">
                    <p:embed/>
                  </p:oleObj>
                </mc:Choice>
                <mc:Fallback>
                  <p:oleObj name="Equation" r:id="rId17" imgW="2412720" imgH="317160" progId="Equation.DSMT4">
                    <p:embed/>
                    <p:pic>
                      <p:nvPicPr>
                        <p:cNvPr id="0" name=""/>
                        <p:cNvPicPr/>
                        <p:nvPr/>
                      </p:nvPicPr>
                      <p:blipFill>
                        <a:blip r:embed="rId18"/>
                        <a:stretch>
                          <a:fillRect/>
                        </a:stretch>
                      </p:blipFill>
                      <p:spPr>
                        <a:xfrm>
                          <a:off x="2368206" y="6257475"/>
                          <a:ext cx="2413000" cy="317500"/>
                        </a:xfrm>
                        <a:prstGeom prst="rect">
                          <a:avLst/>
                        </a:prstGeom>
                      </p:spPr>
                    </p:pic>
                  </p:oleObj>
                </mc:Fallback>
              </mc:AlternateContent>
            </a:graphicData>
          </a:graphic>
        </p:graphicFrame>
      </p:grpSp>
      <p:grpSp>
        <p:nvGrpSpPr>
          <p:cNvPr id="9" name="Group 8"/>
          <p:cNvGrpSpPr/>
          <p:nvPr/>
        </p:nvGrpSpPr>
        <p:grpSpPr>
          <a:xfrm>
            <a:off x="-113824" y="1417393"/>
            <a:ext cx="7878218" cy="5549404"/>
            <a:chOff x="149080" y="1144431"/>
            <a:chExt cx="7878218" cy="5549404"/>
          </a:xfrm>
        </p:grpSpPr>
        <p:sp>
          <p:nvSpPr>
            <p:cNvPr id="5" name="Cloud Callout 4"/>
            <p:cNvSpPr/>
            <p:nvPr/>
          </p:nvSpPr>
          <p:spPr>
            <a:xfrm>
              <a:off x="1725898" y="1144431"/>
              <a:ext cx="6301400" cy="2788995"/>
            </a:xfrm>
            <a:prstGeom prst="cloudCallout">
              <a:avLst>
                <a:gd name="adj1" fmla="val -42494"/>
                <a:gd name="adj2" fmla="val 6952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10775" y="1247178"/>
              <a:ext cx="4212479" cy="2332946"/>
            </a:xfrm>
            <a:prstGeom prst="rect">
              <a:avLst/>
            </a:prstGeom>
          </p:spPr>
          <p:txBody>
            <a:bodyPr wrap="square">
              <a:spAutoFit/>
            </a:bodyPr>
            <a:lstStyle/>
            <a:p>
              <a:pPr algn="just">
                <a:lnSpc>
                  <a:spcPct val="130000"/>
                </a:lnSpc>
                <a:spcBef>
                  <a:spcPts val="300"/>
                </a:spcBef>
                <a:spcAft>
                  <a:spcPts val="0"/>
                </a:spcAft>
              </a:pPr>
              <a:r>
                <a:rPr lang="en-US" sz="2800" dirty="0">
                  <a:solidFill>
                    <a:schemeClr val="bg1"/>
                  </a:solidFill>
                  <a:latin typeface="Times New Roman" panose="02020603050405020304" pitchFamily="18" charset="0"/>
                  <a:ea typeface="Calibri" panose="020F0502020204030204" pitchFamily="34" charset="0"/>
                </a:rPr>
                <a:t>Cho 2 tam </a:t>
              </a:r>
              <a:r>
                <a:rPr lang="en-US" sz="2800" dirty="0" err="1">
                  <a:solidFill>
                    <a:schemeClr val="bg1"/>
                  </a:solidFill>
                  <a:latin typeface="Times New Roman" panose="02020603050405020304" pitchFamily="18" charset="0"/>
                  <a:ea typeface="Calibri" panose="020F0502020204030204" pitchFamily="34" charset="0"/>
                </a:rPr>
                <a:t>giác</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có</a:t>
              </a:r>
              <a:r>
                <a:rPr lang="en-US" sz="2800" dirty="0">
                  <a:solidFill>
                    <a:schemeClr val="bg1"/>
                  </a:solidFill>
                  <a:latin typeface="Times New Roman" panose="02020603050405020304" pitchFamily="18" charset="0"/>
                  <a:ea typeface="Calibri" panose="020F0502020204030204" pitchFamily="34" charset="0"/>
                </a:rPr>
                <a:t> 2 </a:t>
              </a:r>
              <a:r>
                <a:rPr lang="en-US" sz="2800" dirty="0" err="1">
                  <a:solidFill>
                    <a:schemeClr val="bg1"/>
                  </a:solidFill>
                  <a:latin typeface="Times New Roman" panose="02020603050405020304" pitchFamily="18" charset="0"/>
                  <a:ea typeface="Calibri" panose="020F0502020204030204" pitchFamily="34" charset="0"/>
                </a:rPr>
                <a:t>cặp</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cạnh</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tương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ứng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tỷ</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lệ</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và</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góc</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xen</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giữa</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bằng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nhau</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thì</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có</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đồng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dạng</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với</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nhau</a:t>
              </a:r>
              <a:r>
                <a:rPr lang="en-US" sz="2800" dirty="0">
                  <a:solidFill>
                    <a:schemeClr val="bg1"/>
                  </a:solidFill>
                  <a:latin typeface="Times New Roman" panose="02020603050405020304" pitchFamily="18" charset="0"/>
                  <a:ea typeface="Calibri" panose="020F0502020204030204" pitchFamily="34" charset="0"/>
                </a:rPr>
                <a:t> </a:t>
              </a:r>
              <a:r>
                <a:rPr lang="en-US" sz="2800" dirty="0" err="1">
                  <a:solidFill>
                    <a:schemeClr val="bg1"/>
                  </a:solidFill>
                  <a:latin typeface="Times New Roman" panose="02020603050405020304" pitchFamily="18" charset="0"/>
                  <a:ea typeface="Calibri" panose="020F0502020204030204" pitchFamily="34" charset="0"/>
                </a:rPr>
                <a:t>không</a:t>
              </a:r>
              <a:r>
                <a:rPr lang="en-US" sz="2800" dirty="0">
                  <a:solidFill>
                    <a:schemeClr val="bg1"/>
                  </a:solidFill>
                  <a:latin typeface="Times New Roman" panose="02020603050405020304" pitchFamily="18" charset="0"/>
                  <a:ea typeface="Calibri" panose="020F0502020204030204" pitchFamily="34" charset="0"/>
                </a:rPr>
                <a:t>?</a:t>
              </a:r>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080" y="4062271"/>
              <a:ext cx="2631564" cy="2631564"/>
            </a:xfrm>
            <a:prstGeom prst="rect">
              <a:avLst/>
            </a:prstGeom>
          </p:spPr>
        </p:pic>
      </p:grpSp>
      <p:grpSp>
        <p:nvGrpSpPr>
          <p:cNvPr id="15" name="Group 14"/>
          <p:cNvGrpSpPr/>
          <p:nvPr/>
        </p:nvGrpSpPr>
        <p:grpSpPr>
          <a:xfrm>
            <a:off x="3054836" y="1723400"/>
            <a:ext cx="5326275" cy="4790858"/>
            <a:chOff x="3054836" y="1723400"/>
            <a:chExt cx="5326275" cy="4790858"/>
          </a:xfrm>
        </p:grpSpPr>
        <p:graphicFrame>
          <p:nvGraphicFramePr>
            <p:cNvPr id="6" name="Object 5"/>
            <p:cNvGraphicFramePr>
              <a:graphicFrameLocks noChangeAspect="1"/>
            </p:cNvGraphicFramePr>
            <p:nvPr>
              <p:extLst>
                <p:ext uri="{D42A27DB-BD31-4B8C-83A1-F6EECF244321}">
                  <p14:modId xmlns:p14="http://schemas.microsoft.com/office/powerpoint/2010/main" val="3954491193"/>
                </p:ext>
              </p:extLst>
            </p:nvPr>
          </p:nvGraphicFramePr>
          <p:xfrm>
            <a:off x="3438116" y="1723400"/>
            <a:ext cx="863600" cy="838200"/>
          </p:xfrm>
          <a:graphic>
            <a:graphicData uri="http://schemas.openxmlformats.org/presentationml/2006/ole">
              <mc:AlternateContent xmlns:mc="http://schemas.openxmlformats.org/markup-compatibility/2006">
                <mc:Choice xmlns:v="urn:schemas-microsoft-com:vml" Requires="v">
                  <p:oleObj spid="_x0000_s13155" name="Equation" r:id="rId20" imgW="863280" imgH="838080" progId="Equation.DSMT4">
                    <p:embed/>
                  </p:oleObj>
                </mc:Choice>
                <mc:Fallback>
                  <p:oleObj name="Equation" r:id="rId20" imgW="863280" imgH="838080" progId="Equation.DSMT4">
                    <p:embed/>
                    <p:pic>
                      <p:nvPicPr>
                        <p:cNvPr id="0" name=""/>
                        <p:cNvPicPr/>
                        <p:nvPr/>
                      </p:nvPicPr>
                      <p:blipFill>
                        <a:blip r:embed="rId21"/>
                        <a:stretch>
                          <a:fillRect/>
                        </a:stretch>
                      </p:blipFill>
                      <p:spPr>
                        <a:xfrm>
                          <a:off x="3438116" y="1723400"/>
                          <a:ext cx="863600" cy="838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17309597"/>
                </p:ext>
              </p:extLst>
            </p:nvPr>
          </p:nvGraphicFramePr>
          <p:xfrm>
            <a:off x="3158526" y="2712544"/>
            <a:ext cx="850900" cy="838200"/>
          </p:xfrm>
          <a:graphic>
            <a:graphicData uri="http://schemas.openxmlformats.org/presentationml/2006/ole">
              <mc:AlternateContent xmlns:mc="http://schemas.openxmlformats.org/markup-compatibility/2006">
                <mc:Choice xmlns:v="urn:schemas-microsoft-com:vml" Requires="v">
                  <p:oleObj spid="_x0000_s13156" name="Equation" r:id="rId22" imgW="850680" imgH="838080" progId="Equation.DSMT4">
                    <p:embed/>
                  </p:oleObj>
                </mc:Choice>
                <mc:Fallback>
                  <p:oleObj name="Equation" r:id="rId22" imgW="850680" imgH="838080" progId="Equation.DSMT4">
                    <p:embed/>
                    <p:pic>
                      <p:nvPicPr>
                        <p:cNvPr id="0" name=""/>
                        <p:cNvPicPr/>
                        <p:nvPr/>
                      </p:nvPicPr>
                      <p:blipFill>
                        <a:blip r:embed="rId23"/>
                        <a:stretch>
                          <a:fillRect/>
                        </a:stretch>
                      </p:blipFill>
                      <p:spPr>
                        <a:xfrm>
                          <a:off x="3158526" y="2712544"/>
                          <a:ext cx="850900" cy="838200"/>
                        </a:xfrm>
                        <a:prstGeom prst="rect">
                          <a:avLst/>
                        </a:prstGeom>
                      </p:spPr>
                    </p:pic>
                  </p:oleObj>
                </mc:Fallback>
              </mc:AlternateContent>
            </a:graphicData>
          </a:graphic>
        </p:graphicFrame>
        <p:sp>
          <p:nvSpPr>
            <p:cNvPr id="12" name="TextBox 11"/>
            <p:cNvSpPr txBox="1"/>
            <p:nvPr/>
          </p:nvSpPr>
          <p:spPr>
            <a:xfrm>
              <a:off x="5178027" y="3504410"/>
              <a:ext cx="738952" cy="523220"/>
            </a:xfrm>
            <a:prstGeom prst="rect">
              <a:avLst/>
            </a:prstGeom>
            <a:noFill/>
          </p:spPr>
          <p:txBody>
            <a:bodyPr wrap="square" rtlCol="0">
              <a:spAutoFit/>
            </a:bodyPr>
            <a:lstStyle/>
            <a:p>
              <a:r>
                <a:rPr lang="en-US" sz="2800" dirty="0">
                  <a:solidFill>
                    <a:srgbClr val="FFFF00"/>
                  </a:solidFill>
                  <a:latin typeface="Times New Roman" panose="02020603050405020304" pitchFamily="18" charset="0"/>
                  <a:cs typeface="Times New Roman" panose="02020603050405020304" pitchFamily="18" charset="0"/>
                </a:rPr>
                <a:t>3,7</a:t>
              </a:r>
            </a:p>
          </p:txBody>
        </p:sp>
        <p:sp>
          <p:nvSpPr>
            <p:cNvPr id="32" name="TextBox 31"/>
            <p:cNvSpPr txBox="1"/>
            <p:nvPr/>
          </p:nvSpPr>
          <p:spPr>
            <a:xfrm>
              <a:off x="5081250" y="3939850"/>
              <a:ext cx="738952" cy="523220"/>
            </a:xfrm>
            <a:prstGeom prst="rect">
              <a:avLst/>
            </a:prstGeom>
            <a:noFill/>
          </p:spPr>
          <p:txBody>
            <a:bodyPr wrap="square" rtlCol="0">
              <a:spAutoFit/>
            </a:bodyPr>
            <a:lstStyle/>
            <a:p>
              <a:r>
                <a:rPr lang="en-US" sz="2800" dirty="0">
                  <a:solidFill>
                    <a:srgbClr val="FFFF00"/>
                  </a:solidFill>
                  <a:latin typeface="Times New Roman" panose="02020603050405020304" pitchFamily="18" charset="0"/>
                  <a:cs typeface="Times New Roman" panose="02020603050405020304" pitchFamily="18" charset="0"/>
                </a:rPr>
                <a:t>7,4</a:t>
              </a:r>
            </a:p>
          </p:txBody>
        </p:sp>
        <p:graphicFrame>
          <p:nvGraphicFramePr>
            <p:cNvPr id="13" name="Object 12"/>
            <p:cNvGraphicFramePr>
              <a:graphicFrameLocks noChangeAspect="1"/>
            </p:cNvGraphicFramePr>
            <p:nvPr>
              <p:extLst>
                <p:ext uri="{D42A27DB-BD31-4B8C-83A1-F6EECF244321}">
                  <p14:modId xmlns:p14="http://schemas.microsoft.com/office/powerpoint/2010/main" val="552690058"/>
                </p:ext>
              </p:extLst>
            </p:nvPr>
          </p:nvGraphicFramePr>
          <p:xfrm>
            <a:off x="3392982" y="4743091"/>
            <a:ext cx="1155700" cy="889000"/>
          </p:xfrm>
          <a:graphic>
            <a:graphicData uri="http://schemas.openxmlformats.org/presentationml/2006/ole">
              <mc:AlternateContent xmlns:mc="http://schemas.openxmlformats.org/markup-compatibility/2006">
                <mc:Choice xmlns:v="urn:schemas-microsoft-com:vml" Requires="v">
                  <p:oleObj spid="_x0000_s13157" name="Equation" r:id="rId24" imgW="1155600" imgH="888840" progId="Equation.DSMT4">
                    <p:embed/>
                  </p:oleObj>
                </mc:Choice>
                <mc:Fallback>
                  <p:oleObj name="Equation" r:id="rId24" imgW="1155600" imgH="888840" progId="Equation.DSMT4">
                    <p:embed/>
                    <p:pic>
                      <p:nvPicPr>
                        <p:cNvPr id="0" name=""/>
                        <p:cNvPicPr/>
                        <p:nvPr/>
                      </p:nvPicPr>
                      <p:blipFill>
                        <a:blip r:embed="rId25"/>
                        <a:stretch>
                          <a:fillRect/>
                        </a:stretch>
                      </p:blipFill>
                      <p:spPr>
                        <a:xfrm>
                          <a:off x="3392982" y="4743091"/>
                          <a:ext cx="1155700" cy="889000"/>
                        </a:xfrm>
                        <a:prstGeom prst="rect">
                          <a:avLst/>
                        </a:prstGeom>
                      </p:spPr>
                    </p:pic>
                  </p:oleObj>
                </mc:Fallback>
              </mc:AlternateContent>
            </a:graphicData>
          </a:graphic>
        </p:graphicFrame>
        <p:sp>
          <p:nvSpPr>
            <p:cNvPr id="14" name="TextBox 13"/>
            <p:cNvSpPr txBox="1"/>
            <p:nvPr/>
          </p:nvSpPr>
          <p:spPr>
            <a:xfrm>
              <a:off x="6262389" y="5487683"/>
              <a:ext cx="2118722" cy="584775"/>
            </a:xfrm>
            <a:prstGeom prst="rect">
              <a:avLst/>
            </a:prstGeom>
            <a:noFill/>
          </p:spPr>
          <p:txBody>
            <a:bodyPr wrap="square" rtlCol="0">
              <a:spAutoFit/>
            </a:bodyPr>
            <a:lstStyle/>
            <a:p>
              <a:r>
                <a:rPr lang="en-US" sz="3200" dirty="0">
                  <a:solidFill>
                    <a:srgbClr val="FFFF00"/>
                  </a:solid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3300331759"/>
                </p:ext>
              </p:extLst>
            </p:nvPr>
          </p:nvGraphicFramePr>
          <p:xfrm>
            <a:off x="3054836" y="6260258"/>
            <a:ext cx="279400" cy="254000"/>
          </p:xfrm>
          <a:graphic>
            <a:graphicData uri="http://schemas.openxmlformats.org/presentationml/2006/ole">
              <mc:AlternateContent xmlns:mc="http://schemas.openxmlformats.org/markup-compatibility/2006">
                <mc:Choice xmlns:v="urn:schemas-microsoft-com:vml" Requires="v">
                  <p:oleObj spid="_x0000_s13158" name="Equation" r:id="rId26" imgW="279360" imgH="253800" progId="Equation.DSMT4">
                    <p:embed/>
                  </p:oleObj>
                </mc:Choice>
                <mc:Fallback>
                  <p:oleObj name="Equation" r:id="rId26" imgW="279360" imgH="253800" progId="Equation.DSMT4">
                    <p:embed/>
                    <p:pic>
                      <p:nvPicPr>
                        <p:cNvPr id="0" name=""/>
                        <p:cNvPicPr/>
                        <p:nvPr/>
                      </p:nvPicPr>
                      <p:blipFill>
                        <a:blip r:embed="rId27"/>
                        <a:stretch>
                          <a:fillRect/>
                        </a:stretch>
                      </p:blipFill>
                      <p:spPr>
                        <a:xfrm>
                          <a:off x="3054836" y="6260258"/>
                          <a:ext cx="279400" cy="254000"/>
                        </a:xfrm>
                        <a:prstGeom prst="rect">
                          <a:avLst/>
                        </a:prstGeom>
                      </p:spPr>
                    </p:pic>
                  </p:oleObj>
                </mc:Fallback>
              </mc:AlternateContent>
            </a:graphicData>
          </a:graphic>
        </p:graphicFrame>
      </p:grpSp>
    </p:spTree>
    <p:extLst>
      <p:ext uri="{BB962C8B-B14F-4D97-AF65-F5344CB8AC3E}">
        <p14:creationId xmlns:p14="http://schemas.microsoft.com/office/powerpoint/2010/main" val="33393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par>
                                <p:cTn id="17" presetID="16" presetClass="entr" presetSubtype="21"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arn(inVertical)">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nodeType="clickEffect">
                                  <p:stCondLst>
                                    <p:cond delay="0"/>
                                  </p:stCondLst>
                                  <p:childTnLst>
                                    <p:anim calcmode="lin" valueType="num">
                                      <p:cBhvr>
                                        <p:cTn id="32" dur="500"/>
                                        <p:tgtEl>
                                          <p:spTgt spid="49"/>
                                        </p:tgtEl>
                                        <p:attrNameLst>
                                          <p:attrName>ppt_w</p:attrName>
                                        </p:attrNameLst>
                                      </p:cBhvr>
                                      <p:tavLst>
                                        <p:tav tm="0">
                                          <p:val>
                                            <p:strVal val="ppt_w"/>
                                          </p:val>
                                        </p:tav>
                                        <p:tav tm="100000">
                                          <p:val>
                                            <p:fltVal val="0"/>
                                          </p:val>
                                        </p:tav>
                                      </p:tavLst>
                                    </p:anim>
                                    <p:anim calcmode="lin" valueType="num">
                                      <p:cBhvr>
                                        <p:cTn id="33" dur="500"/>
                                        <p:tgtEl>
                                          <p:spTgt spid="49"/>
                                        </p:tgtEl>
                                        <p:attrNameLst>
                                          <p:attrName>ppt_h</p:attrName>
                                        </p:attrNameLst>
                                      </p:cBhvr>
                                      <p:tavLst>
                                        <p:tav tm="0">
                                          <p:val>
                                            <p:strVal val="ppt_h"/>
                                          </p:val>
                                        </p:tav>
                                        <p:tav tm="100000">
                                          <p:val>
                                            <p:fltVal val="0"/>
                                          </p:val>
                                        </p:tav>
                                      </p:tavLst>
                                    </p:anim>
                                    <p:set>
                                      <p:cBhvr>
                                        <p:cTn id="34" dur="1" fill="hold">
                                          <p:stCondLst>
                                            <p:cond delay="499"/>
                                          </p:stCondLst>
                                        </p:cTn>
                                        <p:tgtEl>
                                          <p:spTgt spid="49"/>
                                        </p:tgtEl>
                                        <p:attrNameLst>
                                          <p:attrName>style.visibility</p:attrName>
                                        </p:attrNameLst>
                                      </p:cBhvr>
                                      <p:to>
                                        <p:strVal val="hidden"/>
                                      </p:to>
                                    </p:set>
                                  </p:childTnLst>
                                </p:cTn>
                              </p:par>
                              <p:par>
                                <p:cTn id="35" presetID="23" presetClass="exit" presetSubtype="32" fill="hold" nodeType="withEffect">
                                  <p:stCondLst>
                                    <p:cond delay="0"/>
                                  </p:stCondLst>
                                  <p:childTnLst>
                                    <p:anim calcmode="lin" valueType="num">
                                      <p:cBhvr>
                                        <p:cTn id="36" dur="500"/>
                                        <p:tgtEl>
                                          <p:spTgt spid="10"/>
                                        </p:tgtEl>
                                        <p:attrNameLst>
                                          <p:attrName>ppt_w</p:attrName>
                                        </p:attrNameLst>
                                      </p:cBhvr>
                                      <p:tavLst>
                                        <p:tav tm="0">
                                          <p:val>
                                            <p:strVal val="ppt_w"/>
                                          </p:val>
                                        </p:tav>
                                        <p:tav tm="100000">
                                          <p:val>
                                            <p:fltVal val="0"/>
                                          </p:val>
                                        </p:tav>
                                      </p:tavLst>
                                    </p:anim>
                                    <p:anim calcmode="lin" valueType="num">
                                      <p:cBhvr>
                                        <p:cTn id="37" dur="500"/>
                                        <p:tgtEl>
                                          <p:spTgt spid="10"/>
                                        </p:tgtEl>
                                        <p:attrNameLst>
                                          <p:attrName>ppt_h</p:attrName>
                                        </p:attrNameLst>
                                      </p:cBhvr>
                                      <p:tavLst>
                                        <p:tav tm="0">
                                          <p:val>
                                            <p:strVal val="ppt_h"/>
                                          </p:val>
                                        </p:tav>
                                        <p:tav tm="100000">
                                          <p:val>
                                            <p:fltVal val="0"/>
                                          </p:val>
                                        </p:tav>
                                      </p:tavLst>
                                    </p:anim>
                                    <p:set>
                                      <p:cBhvr>
                                        <p:cTn id="38" dur="1" fill="hold">
                                          <p:stCondLst>
                                            <p:cond delay="499"/>
                                          </p:stCondLst>
                                        </p:cTn>
                                        <p:tgtEl>
                                          <p:spTgt spid="10"/>
                                        </p:tgtEl>
                                        <p:attrNameLst>
                                          <p:attrName>style.visibility</p:attrName>
                                        </p:attrNameLst>
                                      </p:cBhvr>
                                      <p:to>
                                        <p:strVal val="hidden"/>
                                      </p:to>
                                    </p:set>
                                  </p:childTnLst>
                                </p:cTn>
                              </p:par>
                              <p:par>
                                <p:cTn id="39" presetID="23" presetClass="exit" presetSubtype="32" fill="hold" grpId="1" nodeType="withEffect">
                                  <p:stCondLst>
                                    <p:cond delay="0"/>
                                  </p:stCondLst>
                                  <p:childTnLst>
                                    <p:anim calcmode="lin" valueType="num">
                                      <p:cBhvr>
                                        <p:cTn id="40" dur="500"/>
                                        <p:tgtEl>
                                          <p:spTgt spid="37"/>
                                        </p:tgtEl>
                                        <p:attrNameLst>
                                          <p:attrName>ppt_w</p:attrName>
                                        </p:attrNameLst>
                                      </p:cBhvr>
                                      <p:tavLst>
                                        <p:tav tm="0">
                                          <p:val>
                                            <p:strVal val="ppt_w"/>
                                          </p:val>
                                        </p:tav>
                                        <p:tav tm="100000">
                                          <p:val>
                                            <p:fltVal val="0"/>
                                          </p:val>
                                        </p:tav>
                                      </p:tavLst>
                                    </p:anim>
                                    <p:anim calcmode="lin" valueType="num">
                                      <p:cBhvr>
                                        <p:cTn id="41" dur="500"/>
                                        <p:tgtEl>
                                          <p:spTgt spid="37"/>
                                        </p:tgtEl>
                                        <p:attrNameLst>
                                          <p:attrName>ppt_h</p:attrName>
                                        </p:attrNameLst>
                                      </p:cBhvr>
                                      <p:tavLst>
                                        <p:tav tm="0">
                                          <p:val>
                                            <p:strVal val="ppt_h"/>
                                          </p:val>
                                        </p:tav>
                                        <p:tav tm="100000">
                                          <p:val>
                                            <p:fltVal val="0"/>
                                          </p:val>
                                        </p:tav>
                                      </p:tavLst>
                                    </p:anim>
                                    <p:set>
                                      <p:cBhvr>
                                        <p:cTn id="42" dur="1" fill="hold">
                                          <p:stCondLst>
                                            <p:cond delay="499"/>
                                          </p:stCondLst>
                                        </p:cTn>
                                        <p:tgtEl>
                                          <p:spTgt spid="37"/>
                                        </p:tgtEl>
                                        <p:attrNameLst>
                                          <p:attrName>style.visibility</p:attrName>
                                        </p:attrNameLst>
                                      </p:cBhvr>
                                      <p:to>
                                        <p:strVal val="hidden"/>
                                      </p:to>
                                    </p:set>
                                  </p:childTnLst>
                                </p:cTn>
                              </p:par>
                              <p:par>
                                <p:cTn id="43" presetID="23" presetClass="exit" presetSubtype="32" fill="hold" nodeType="withEffect">
                                  <p:stCondLst>
                                    <p:cond delay="0"/>
                                  </p:stCondLst>
                                  <p:childTnLst>
                                    <p:anim calcmode="lin" valueType="num">
                                      <p:cBhvr>
                                        <p:cTn id="44" dur="500"/>
                                        <p:tgtEl>
                                          <p:spTgt spid="47"/>
                                        </p:tgtEl>
                                        <p:attrNameLst>
                                          <p:attrName>ppt_w</p:attrName>
                                        </p:attrNameLst>
                                      </p:cBhvr>
                                      <p:tavLst>
                                        <p:tav tm="0">
                                          <p:val>
                                            <p:strVal val="ppt_w"/>
                                          </p:val>
                                        </p:tav>
                                        <p:tav tm="100000">
                                          <p:val>
                                            <p:fltVal val="0"/>
                                          </p:val>
                                        </p:tav>
                                      </p:tavLst>
                                    </p:anim>
                                    <p:anim calcmode="lin" valueType="num">
                                      <p:cBhvr>
                                        <p:cTn id="45" dur="500"/>
                                        <p:tgtEl>
                                          <p:spTgt spid="47"/>
                                        </p:tgtEl>
                                        <p:attrNameLst>
                                          <p:attrName>ppt_h</p:attrName>
                                        </p:attrNameLst>
                                      </p:cBhvr>
                                      <p:tavLst>
                                        <p:tav tm="0">
                                          <p:val>
                                            <p:strVal val="ppt_h"/>
                                          </p:val>
                                        </p:tav>
                                        <p:tav tm="100000">
                                          <p:val>
                                            <p:fltVal val="0"/>
                                          </p:val>
                                        </p:tav>
                                      </p:tavLst>
                                    </p:anim>
                                    <p:set>
                                      <p:cBhvr>
                                        <p:cTn id="46" dur="1" fill="hold">
                                          <p:stCondLst>
                                            <p:cond delay="499"/>
                                          </p:stCondLst>
                                        </p:cTn>
                                        <p:tgtEl>
                                          <p:spTgt spid="47"/>
                                        </p:tgtEl>
                                        <p:attrNameLst>
                                          <p:attrName>style.visibility</p:attrName>
                                        </p:attrNameLst>
                                      </p:cBhvr>
                                      <p:to>
                                        <p:strVal val="hidden"/>
                                      </p:to>
                                    </p:set>
                                  </p:childTnLst>
                                </p:cTn>
                              </p:par>
                              <p:par>
                                <p:cTn id="47" presetID="23" presetClass="exit" presetSubtype="32" fill="hold" nodeType="withEffect">
                                  <p:stCondLst>
                                    <p:cond delay="0"/>
                                  </p:stCondLst>
                                  <p:childTnLst>
                                    <p:anim calcmode="lin" valueType="num">
                                      <p:cBhvr>
                                        <p:cTn id="48" dur="500"/>
                                        <p:tgtEl>
                                          <p:spTgt spid="58"/>
                                        </p:tgtEl>
                                        <p:attrNameLst>
                                          <p:attrName>ppt_w</p:attrName>
                                        </p:attrNameLst>
                                      </p:cBhvr>
                                      <p:tavLst>
                                        <p:tav tm="0">
                                          <p:val>
                                            <p:strVal val="ppt_w"/>
                                          </p:val>
                                        </p:tav>
                                        <p:tav tm="100000">
                                          <p:val>
                                            <p:fltVal val="0"/>
                                          </p:val>
                                        </p:tav>
                                      </p:tavLst>
                                    </p:anim>
                                    <p:anim calcmode="lin" valueType="num">
                                      <p:cBhvr>
                                        <p:cTn id="49" dur="500"/>
                                        <p:tgtEl>
                                          <p:spTgt spid="58"/>
                                        </p:tgtEl>
                                        <p:attrNameLst>
                                          <p:attrName>ppt_h</p:attrName>
                                        </p:attrNameLst>
                                      </p:cBhvr>
                                      <p:tavLst>
                                        <p:tav tm="0">
                                          <p:val>
                                            <p:strVal val="ppt_h"/>
                                          </p:val>
                                        </p:tav>
                                        <p:tav tm="100000">
                                          <p:val>
                                            <p:fltVal val="0"/>
                                          </p:val>
                                        </p:tav>
                                      </p:tavLst>
                                    </p:anim>
                                    <p:set>
                                      <p:cBhvr>
                                        <p:cTn id="50" dur="1" fill="hold">
                                          <p:stCondLst>
                                            <p:cond delay="499"/>
                                          </p:stCondLst>
                                        </p:cTn>
                                        <p:tgtEl>
                                          <p:spTgt spid="58"/>
                                        </p:tgtEl>
                                        <p:attrNameLst>
                                          <p:attrName>style.visibility</p:attrName>
                                        </p:attrNameLst>
                                      </p:cBhvr>
                                      <p:to>
                                        <p:strVal val="hidden"/>
                                      </p:to>
                                    </p:set>
                                  </p:childTnLst>
                                </p:cTn>
                              </p:par>
                              <p:par>
                                <p:cTn id="51" presetID="23" presetClass="exit" presetSubtype="32" fill="hold" nodeType="withEffect">
                                  <p:stCondLst>
                                    <p:cond delay="0"/>
                                  </p:stCondLst>
                                  <p:childTnLst>
                                    <p:anim calcmode="lin" valueType="num">
                                      <p:cBhvr>
                                        <p:cTn id="52" dur="500"/>
                                        <p:tgtEl>
                                          <p:spTgt spid="55"/>
                                        </p:tgtEl>
                                        <p:attrNameLst>
                                          <p:attrName>ppt_w</p:attrName>
                                        </p:attrNameLst>
                                      </p:cBhvr>
                                      <p:tavLst>
                                        <p:tav tm="0">
                                          <p:val>
                                            <p:strVal val="ppt_w"/>
                                          </p:val>
                                        </p:tav>
                                        <p:tav tm="100000">
                                          <p:val>
                                            <p:fltVal val="0"/>
                                          </p:val>
                                        </p:tav>
                                      </p:tavLst>
                                    </p:anim>
                                    <p:anim calcmode="lin" valueType="num">
                                      <p:cBhvr>
                                        <p:cTn id="53" dur="500"/>
                                        <p:tgtEl>
                                          <p:spTgt spid="55"/>
                                        </p:tgtEl>
                                        <p:attrNameLst>
                                          <p:attrName>ppt_h</p:attrName>
                                        </p:attrNameLst>
                                      </p:cBhvr>
                                      <p:tavLst>
                                        <p:tav tm="0">
                                          <p:val>
                                            <p:strVal val="ppt_h"/>
                                          </p:val>
                                        </p:tav>
                                        <p:tav tm="100000">
                                          <p:val>
                                            <p:fltVal val="0"/>
                                          </p:val>
                                        </p:tav>
                                      </p:tavLst>
                                    </p:anim>
                                    <p:set>
                                      <p:cBhvr>
                                        <p:cTn id="54" dur="1" fill="hold">
                                          <p:stCondLst>
                                            <p:cond delay="499"/>
                                          </p:stCondLst>
                                        </p:cTn>
                                        <p:tgtEl>
                                          <p:spTgt spid="55"/>
                                        </p:tgtEl>
                                        <p:attrNameLst>
                                          <p:attrName>style.visibility</p:attrName>
                                        </p:attrNameLst>
                                      </p:cBhvr>
                                      <p:to>
                                        <p:strVal val="hidden"/>
                                      </p:to>
                                    </p:set>
                                  </p:childTnLst>
                                </p:cTn>
                              </p:par>
                              <p:par>
                                <p:cTn id="55" presetID="23" presetClass="exit" presetSubtype="32" fill="hold" grpId="0" nodeType="with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fltVal val="0"/>
                                          </p:val>
                                        </p:tav>
                                      </p:tavLst>
                                    </p:anim>
                                    <p:set>
                                      <p:cBhvr>
                                        <p:cTn id="58" dur="1" fill="hold">
                                          <p:stCondLst>
                                            <p:cond delay="499"/>
                                          </p:stCondLst>
                                        </p:cTn>
                                        <p:tgtEl>
                                          <p:spTgt spid="2"/>
                                        </p:tgtEl>
                                        <p:attrNameLst>
                                          <p:attrName>style.visibility</p:attrName>
                                        </p:attrNameLst>
                                      </p:cBhvr>
                                      <p:to>
                                        <p:strVal val="hidden"/>
                                      </p:to>
                                    </p:set>
                                  </p:childTnLst>
                                </p:cTn>
                              </p:par>
                              <p:par>
                                <p:cTn id="59" presetID="23" presetClass="exit" presetSubtype="32" fill="hold" grpId="0" nodeType="withEffect">
                                  <p:stCondLst>
                                    <p:cond delay="0"/>
                                  </p:stCondLst>
                                  <p:childTnLst>
                                    <p:anim calcmode="lin" valueType="num">
                                      <p:cBhvr>
                                        <p:cTn id="60" dur="500"/>
                                        <p:tgtEl>
                                          <p:spTgt spid="30"/>
                                        </p:tgtEl>
                                        <p:attrNameLst>
                                          <p:attrName>ppt_w</p:attrName>
                                        </p:attrNameLst>
                                      </p:cBhvr>
                                      <p:tavLst>
                                        <p:tav tm="0">
                                          <p:val>
                                            <p:strVal val="ppt_w"/>
                                          </p:val>
                                        </p:tav>
                                        <p:tav tm="100000">
                                          <p:val>
                                            <p:fltVal val="0"/>
                                          </p:val>
                                        </p:tav>
                                      </p:tavLst>
                                    </p:anim>
                                    <p:anim calcmode="lin" valueType="num">
                                      <p:cBhvr>
                                        <p:cTn id="61" dur="500"/>
                                        <p:tgtEl>
                                          <p:spTgt spid="30"/>
                                        </p:tgtEl>
                                        <p:attrNameLst>
                                          <p:attrName>ppt_h</p:attrName>
                                        </p:attrNameLst>
                                      </p:cBhvr>
                                      <p:tavLst>
                                        <p:tav tm="0">
                                          <p:val>
                                            <p:strVal val="ppt_h"/>
                                          </p:val>
                                        </p:tav>
                                        <p:tav tm="100000">
                                          <p:val>
                                            <p:fltVal val="0"/>
                                          </p:val>
                                        </p:tav>
                                      </p:tavLst>
                                    </p:anim>
                                    <p:set>
                                      <p:cBhvr>
                                        <p:cTn id="62" dur="1" fill="hold">
                                          <p:stCondLst>
                                            <p:cond delay="499"/>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3" presetClass="exit" presetSubtype="32" fill="hold" nodeType="clickEffect">
                                  <p:stCondLst>
                                    <p:cond delay="0"/>
                                  </p:stCondLst>
                                  <p:childTnLst>
                                    <p:anim calcmode="lin" valueType="num">
                                      <p:cBhvr>
                                        <p:cTn id="66" dur="500"/>
                                        <p:tgtEl>
                                          <p:spTgt spid="15"/>
                                        </p:tgtEl>
                                        <p:attrNameLst>
                                          <p:attrName>ppt_w</p:attrName>
                                        </p:attrNameLst>
                                      </p:cBhvr>
                                      <p:tavLst>
                                        <p:tav tm="0">
                                          <p:val>
                                            <p:strVal val="ppt_w"/>
                                          </p:val>
                                        </p:tav>
                                        <p:tav tm="100000">
                                          <p:val>
                                            <p:fltVal val="0"/>
                                          </p:val>
                                        </p:tav>
                                      </p:tavLst>
                                    </p:anim>
                                    <p:anim calcmode="lin" valueType="num">
                                      <p:cBhvr>
                                        <p:cTn id="67" dur="500"/>
                                        <p:tgtEl>
                                          <p:spTgt spid="15"/>
                                        </p:tgtEl>
                                        <p:attrNameLst>
                                          <p:attrName>ppt_h</p:attrName>
                                        </p:attrNameLst>
                                      </p:cBhvr>
                                      <p:tavLst>
                                        <p:tav tm="0">
                                          <p:val>
                                            <p:strVal val="ppt_h"/>
                                          </p:val>
                                        </p:tav>
                                        <p:tav tm="100000">
                                          <p:val>
                                            <p:fltVal val="0"/>
                                          </p:val>
                                        </p:tav>
                                      </p:tavLst>
                                    </p:anim>
                                    <p:set>
                                      <p:cBhvr>
                                        <p:cTn id="68" dur="1" fill="hold">
                                          <p:stCondLst>
                                            <p:cond delay="499"/>
                                          </p:stCondLst>
                                        </p:cTn>
                                        <p:tgtEl>
                                          <p:spTgt spid="1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style.rotation</p:attrName>
                                        </p:attrNameLst>
                                      </p:cBhvr>
                                      <p:tavLst>
                                        <p:tav tm="0">
                                          <p:val>
                                            <p:fltVal val="90"/>
                                          </p:val>
                                        </p:tav>
                                        <p:tav tm="100000">
                                          <p:val>
                                            <p:fltVal val="0"/>
                                          </p:val>
                                        </p:tav>
                                      </p:tavLst>
                                    </p:anim>
                                    <p:animEffect transition="in" filter="fade">
                                      <p:cBhvr>
                                        <p:cTn id="7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7" grpId="0"/>
      <p:bldP spid="3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Box 101"/>
              <p:cNvSpPr txBox="1">
                <a:spLocks noChangeArrowheads="1"/>
              </p:cNvSpPr>
              <p:nvPr/>
            </p:nvSpPr>
            <p:spPr bwMode="auto">
              <a:xfrm>
                <a:off x="251392" y="403782"/>
                <a:ext cx="5458035" cy="25130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lnSpc>
                    <a:spcPct val="120000"/>
                  </a:lnSpc>
                  <a:spcBef>
                    <a:spcPts val="300"/>
                  </a:spcBef>
                </a:pP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Bài </a:t>
                </a:r>
                <a:r>
                  <a:rPr lang="vi-VN" sz="2000" b="1" dirty="0">
                    <a:solidFill>
                      <a:srgbClr val="FFFF00"/>
                    </a:solidFill>
                    <a:latin typeface="Times New Roman" panose="02020603050405020304" pitchFamily="18" charset="0"/>
                    <a:ea typeface="Tahoma" pitchFamily="34" charset="0"/>
                    <a:cs typeface="Times New Roman" panose="02020603050405020304" pitchFamily="18" charset="0"/>
                  </a:rPr>
                  <a:t>5</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t>
                </a:r>
              </a:p>
              <a:p>
                <a:pPr lvl="0">
                  <a:lnSpc>
                    <a:spcPct val="120000"/>
                  </a:lnSpc>
                  <a:spcBef>
                    <a:spcPts val="300"/>
                  </a:spcBef>
                </a:pP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Cho tam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giác</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ABC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có</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t>
                </a:r>
              </a:p>
              <a:p>
                <a:pPr lvl="0">
                  <a:lnSpc>
                    <a:spcPct val="120000"/>
                  </a:lnSpc>
                  <a:spcBef>
                    <a:spcPts val="300"/>
                  </a:spcBef>
                </a:pP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AB=4cm, AC=6cm, BC=9cm. </a:t>
                </a:r>
              </a:p>
              <a:p>
                <a:pPr lvl="0">
                  <a:lnSpc>
                    <a:spcPct val="120000"/>
                  </a:lnSpc>
                  <a:spcBef>
                    <a:spcPts val="300"/>
                  </a:spcBef>
                </a:pP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Trên</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BC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lấy</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D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sao</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cho</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CD=4cm. </a:t>
                </a:r>
              </a:p>
              <a:p>
                <a:pPr lvl="0">
                  <a:lnSpc>
                    <a:spcPct val="120000"/>
                  </a:lnSpc>
                  <a:spcBef>
                    <a:spcPts val="300"/>
                  </a:spcBef>
                </a:pP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a)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Chứng</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minh </a:t>
                </a:r>
                <a14:m>
                  <m:oMath xmlns:m="http://schemas.openxmlformats.org/officeDocument/2006/math">
                    <m:acc>
                      <m:accPr>
                        <m:chr m:val="̂"/>
                        <m:ctrlPr>
                          <a:rPr lang="en-US" sz="2000" b="1" i="1" smtClean="0">
                            <a:solidFill>
                              <a:srgbClr val="FFFF00"/>
                            </a:solidFill>
                            <a:latin typeface="Cambria Math" panose="02040503050406030204" pitchFamily="18" charset="0"/>
                            <a:ea typeface="Tahoma" pitchFamily="34" charset="0"/>
                            <a:cs typeface="Tahoma" pitchFamily="34" charset="0"/>
                          </a:rPr>
                        </m:ctrlPr>
                      </m:accPr>
                      <m:e>
                        <m:r>
                          <a:rPr lang="en-US" sz="2000" b="1" i="1" smtClean="0">
                            <a:solidFill>
                              <a:srgbClr val="FFFF00"/>
                            </a:solidFill>
                            <a:latin typeface="Cambria Math"/>
                            <a:ea typeface="Tahoma" pitchFamily="34" charset="0"/>
                            <a:cs typeface="Tahoma" pitchFamily="34" charset="0"/>
                          </a:rPr>
                          <m:t>𝑪𝑨𝑫</m:t>
                        </m:r>
                      </m:e>
                    </m:acc>
                    <m:r>
                      <a:rPr lang="en-US" sz="2000" b="1" i="1" smtClean="0">
                        <a:solidFill>
                          <a:srgbClr val="FFFF00"/>
                        </a:solidFill>
                        <a:latin typeface="Cambria Math" panose="02040503050406030204" pitchFamily="18" charset="0"/>
                        <a:ea typeface="Tahoma" pitchFamily="34" charset="0"/>
                        <a:cs typeface="Tahoma" pitchFamily="34" charset="0"/>
                      </a:rPr>
                      <m:t>  = </m:t>
                    </m:r>
                    <m:acc>
                      <m:accPr>
                        <m:chr m:val="̂"/>
                        <m:ctrlPr>
                          <a:rPr lang="en-US" sz="2000" b="1" i="1" dirty="0" smtClean="0">
                            <a:solidFill>
                              <a:srgbClr val="FFFF00"/>
                            </a:solidFill>
                            <a:latin typeface="Cambria Math" panose="02040503050406030204" pitchFamily="18" charset="0"/>
                            <a:ea typeface="Tahoma" pitchFamily="34" charset="0"/>
                            <a:cs typeface="Tahoma" pitchFamily="34" charset="0"/>
                          </a:rPr>
                        </m:ctrlPr>
                      </m:accPr>
                      <m:e>
                        <m:r>
                          <a:rPr lang="en-US" sz="2000" b="1" i="1" dirty="0" smtClean="0">
                            <a:solidFill>
                              <a:srgbClr val="FFFF00"/>
                            </a:solidFill>
                            <a:latin typeface="Cambria Math"/>
                            <a:ea typeface="Tahoma" pitchFamily="34" charset="0"/>
                            <a:cs typeface="Tahoma" pitchFamily="34" charset="0"/>
                          </a:rPr>
                          <m:t>𝑨𝑩𝑪</m:t>
                        </m:r>
                      </m:e>
                    </m:acc>
                  </m:oMath>
                </a14:m>
                <a:endParaRPr lang="en-US" sz="2000" b="1" dirty="0">
                  <a:solidFill>
                    <a:srgbClr val="FFFF00"/>
                  </a:solidFill>
                  <a:latin typeface="Times New Roman" panose="02020603050405020304" pitchFamily="18" charset="0"/>
                  <a:ea typeface="Tahoma" pitchFamily="34" charset="0"/>
                  <a:cs typeface="Times New Roman" panose="02020603050405020304" pitchFamily="18" charset="0"/>
                </a:endParaRPr>
              </a:p>
              <a:p>
                <a:pPr lvl="0">
                  <a:lnSpc>
                    <a:spcPct val="120000"/>
                  </a:lnSpc>
                  <a:spcBef>
                    <a:spcPts val="300"/>
                  </a:spcBef>
                </a:pP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b)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Tính</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độ</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dài</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t>
                </a:r>
                <a:r>
                  <a:rPr lang="en-US" sz="2000" b="1" dirty="0" err="1">
                    <a:solidFill>
                      <a:srgbClr val="FFFF00"/>
                    </a:solidFill>
                    <a:latin typeface="Times New Roman" panose="02020603050405020304" pitchFamily="18" charset="0"/>
                    <a:ea typeface="Tahoma" pitchFamily="34" charset="0"/>
                    <a:cs typeface="Times New Roman" panose="02020603050405020304" pitchFamily="18" charset="0"/>
                  </a:rPr>
                  <a:t>cạnh</a:t>
                </a:r>
                <a:r>
                  <a:rPr lang="en-US" sz="2000" b="1" dirty="0">
                    <a:solidFill>
                      <a:srgbClr val="FFFF00"/>
                    </a:solidFill>
                    <a:latin typeface="Times New Roman" panose="02020603050405020304" pitchFamily="18" charset="0"/>
                    <a:ea typeface="Tahoma" pitchFamily="34" charset="0"/>
                    <a:cs typeface="Times New Roman" panose="02020603050405020304" pitchFamily="18" charset="0"/>
                  </a:rPr>
                  <a:t> AD</a:t>
                </a:r>
                <a:r>
                  <a:rPr lang="en-US" sz="2000" dirty="0">
                    <a:solidFill>
                      <a:srgbClr val="FFFF00"/>
                    </a:solidFill>
                    <a:latin typeface="Times New Roman" panose="02020603050405020304" pitchFamily="18" charset="0"/>
                    <a:ea typeface="Tahoma" pitchFamily="34" charset="0"/>
                    <a:cs typeface="Times New Roman" panose="02020603050405020304" pitchFamily="18" charset="0"/>
                  </a:rPr>
                  <a:t>.</a:t>
                </a:r>
                <a:endParaRPr lang="en-US" sz="2000" b="1" dirty="0">
                  <a:solidFill>
                    <a:srgbClr val="FFFF00"/>
                  </a:solidFill>
                  <a:latin typeface="Times New Roman" panose="02020603050405020304" pitchFamily="18" charset="0"/>
                  <a:ea typeface="Tahoma" pitchFamily="34" charset="0"/>
                  <a:cs typeface="Times New Roman" panose="02020603050405020304" pitchFamily="18" charset="0"/>
                </a:endParaRPr>
              </a:p>
            </p:txBody>
          </p:sp>
        </mc:Choice>
        <mc:Fallback>
          <p:sp>
            <p:nvSpPr>
              <p:cNvPr id="2" name="Text Box 101"/>
              <p:cNvSpPr txBox="1">
                <a:spLocks noRot="1" noChangeAspect="1" noMove="1" noResize="1" noEditPoints="1" noAdjustHandles="1" noChangeArrowheads="1" noChangeShapeType="1" noTextEdit="1"/>
              </p:cNvSpPr>
              <p:nvPr/>
            </p:nvSpPr>
            <p:spPr bwMode="auto">
              <a:xfrm>
                <a:off x="251392" y="403782"/>
                <a:ext cx="5458035" cy="2513060"/>
              </a:xfrm>
              <a:prstGeom prst="rect">
                <a:avLst/>
              </a:prstGeom>
              <a:blipFill>
                <a:blip r:embed="rId4"/>
                <a:stretch>
                  <a:fillRect l="-1116" b="-21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4" name="Straight Connector 3"/>
          <p:cNvCxnSpPr/>
          <p:nvPr/>
        </p:nvCxnSpPr>
        <p:spPr>
          <a:xfrm>
            <a:off x="4795025" y="3297038"/>
            <a:ext cx="33455" cy="289925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72922" y="2428761"/>
            <a:ext cx="33455" cy="289925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0143" y="54986"/>
            <a:ext cx="3733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4761570" y="397783"/>
            <a:ext cx="33455" cy="289925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47987" y="488750"/>
            <a:ext cx="33455" cy="2899255"/>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2631" y="313406"/>
            <a:ext cx="4440432" cy="2756357"/>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336835814"/>
              </p:ext>
            </p:extLst>
          </p:nvPr>
        </p:nvGraphicFramePr>
        <p:xfrm>
          <a:off x="4394200" y="2362200"/>
          <a:ext cx="914400" cy="306388"/>
        </p:xfrm>
        <a:graphic>
          <a:graphicData uri="http://schemas.openxmlformats.org/presentationml/2006/ole">
            <mc:AlternateContent xmlns:mc="http://schemas.openxmlformats.org/markup-compatibility/2006">
              <mc:Choice xmlns:v="urn:schemas-microsoft-com:vml" Requires="v">
                <p:oleObj spid="_x0000_s18934" name="Equation" r:id="rId6" imgW="914400" imgH="306720" progId="Equation.DSMT4">
                  <p:embed/>
                </p:oleObj>
              </mc:Choice>
              <mc:Fallback>
                <p:oleObj name="Equation" r:id="rId6" imgW="914400" imgH="306720" progId="Equation.DSMT4">
                  <p:embed/>
                  <p:pic>
                    <p:nvPicPr>
                      <p:cNvPr id="0" name=""/>
                      <p:cNvPicPr/>
                      <p:nvPr/>
                    </p:nvPicPr>
                    <p:blipFill>
                      <a:blip r:embed="rId7"/>
                      <a:stretch>
                        <a:fillRect/>
                      </a:stretch>
                    </p:blipFill>
                    <p:spPr>
                      <a:xfrm>
                        <a:off x="4394200" y="2362200"/>
                        <a:ext cx="914400" cy="3063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997390088"/>
              </p:ext>
            </p:extLst>
          </p:nvPr>
        </p:nvGraphicFramePr>
        <p:xfrm>
          <a:off x="4394200" y="2362200"/>
          <a:ext cx="914400" cy="268288"/>
        </p:xfrm>
        <a:graphic>
          <a:graphicData uri="http://schemas.openxmlformats.org/presentationml/2006/ole">
            <mc:AlternateContent xmlns:mc="http://schemas.openxmlformats.org/markup-compatibility/2006">
              <mc:Choice xmlns:v="urn:schemas-microsoft-com:vml" Requires="v">
                <p:oleObj spid="_x0000_s18935" name="Equation" r:id="rId8" imgW="914400" imgH="267840" progId="Equation.DSMT4">
                  <p:embed/>
                </p:oleObj>
              </mc:Choice>
              <mc:Fallback>
                <p:oleObj name="Equation" r:id="rId8" imgW="914400" imgH="267840" progId="Equation.DSMT4">
                  <p:embed/>
                  <p:pic>
                    <p:nvPicPr>
                      <p:cNvPr id="0" name=""/>
                      <p:cNvPicPr/>
                      <p:nvPr/>
                    </p:nvPicPr>
                    <p:blipFill>
                      <a:blip r:embed="rId9"/>
                      <a:stretch>
                        <a:fillRect/>
                      </a:stretch>
                    </p:blipFill>
                    <p:spPr>
                      <a:xfrm>
                        <a:off x="4394200" y="2362200"/>
                        <a:ext cx="914400" cy="268288"/>
                      </a:xfrm>
                      <a:prstGeom prst="rect">
                        <a:avLst/>
                      </a:prstGeom>
                    </p:spPr>
                  </p:pic>
                </p:oleObj>
              </mc:Fallback>
            </mc:AlternateContent>
          </a:graphicData>
        </a:graphic>
      </p:graphicFrame>
      <p:grpSp>
        <p:nvGrpSpPr>
          <p:cNvPr id="11295" name="Group 11294"/>
          <p:cNvGrpSpPr/>
          <p:nvPr/>
        </p:nvGrpSpPr>
        <p:grpSpPr>
          <a:xfrm>
            <a:off x="-476220" y="3012723"/>
            <a:ext cx="5613558" cy="3637918"/>
            <a:chOff x="-476220" y="3012723"/>
            <a:chExt cx="5613558" cy="3637918"/>
          </a:xfrm>
        </p:grpSpPr>
        <p:sp>
          <p:nvSpPr>
            <p:cNvPr id="27" name="TextBox 26"/>
            <p:cNvSpPr txBox="1"/>
            <p:nvPr/>
          </p:nvSpPr>
          <p:spPr>
            <a:xfrm>
              <a:off x="94849" y="5633519"/>
              <a:ext cx="1169511" cy="461665"/>
            </a:xfrm>
            <a:prstGeom prst="rect">
              <a:avLst/>
            </a:prstGeom>
            <a:noFill/>
          </p:spPr>
          <p:txBody>
            <a:bodyPr wrap="square" rtlCol="0">
              <a:spAutoFit/>
            </a:bodyPr>
            <a:lstStyle/>
            <a:p>
              <a:r>
                <a:rPr lang="vi-VN" sz="2400" dirty="0">
                  <a:solidFill>
                    <a:schemeClr val="bg1"/>
                  </a:solidFill>
                  <a:latin typeface="+mj-lt"/>
                </a:rPr>
                <a:t>Suy  ra:</a:t>
              </a:r>
              <a:endParaRPr lang="en-US" sz="2400" dirty="0">
                <a:solidFill>
                  <a:schemeClr val="bg1"/>
                </a:solidFill>
                <a:latin typeface="+mj-lt"/>
              </a:endParaRPr>
            </a:p>
          </p:txBody>
        </p:sp>
        <p:grpSp>
          <p:nvGrpSpPr>
            <p:cNvPr id="11287" name="Group 11286"/>
            <p:cNvGrpSpPr/>
            <p:nvPr/>
          </p:nvGrpSpPr>
          <p:grpSpPr>
            <a:xfrm>
              <a:off x="-476220" y="3012723"/>
              <a:ext cx="5613558" cy="3637918"/>
              <a:chOff x="-476220" y="3012723"/>
              <a:chExt cx="5613558" cy="3637918"/>
            </a:xfrm>
          </p:grpSpPr>
          <p:grpSp>
            <p:nvGrpSpPr>
              <p:cNvPr id="11273" name="Group 11272"/>
              <p:cNvGrpSpPr/>
              <p:nvPr/>
            </p:nvGrpSpPr>
            <p:grpSpPr>
              <a:xfrm>
                <a:off x="-476220" y="3012723"/>
                <a:ext cx="5613558" cy="3637918"/>
                <a:chOff x="-602797" y="3066377"/>
                <a:chExt cx="5613558" cy="3637918"/>
              </a:xfrm>
            </p:grpSpPr>
            <p:grpSp>
              <p:nvGrpSpPr>
                <p:cNvPr id="37" name="Group 36"/>
                <p:cNvGrpSpPr/>
                <p:nvPr/>
              </p:nvGrpSpPr>
              <p:grpSpPr>
                <a:xfrm>
                  <a:off x="-602797" y="3066377"/>
                  <a:ext cx="5613558" cy="3637918"/>
                  <a:chOff x="-855891" y="3092249"/>
                  <a:chExt cx="5613558" cy="3637918"/>
                </a:xfrm>
              </p:grpSpPr>
              <p:grpSp>
                <p:nvGrpSpPr>
                  <p:cNvPr id="35" name="Group 34"/>
                  <p:cNvGrpSpPr/>
                  <p:nvPr/>
                </p:nvGrpSpPr>
                <p:grpSpPr>
                  <a:xfrm>
                    <a:off x="-855891" y="3092249"/>
                    <a:ext cx="5613558" cy="3637918"/>
                    <a:chOff x="-679894" y="3332929"/>
                    <a:chExt cx="5613558" cy="3637918"/>
                  </a:xfrm>
                </p:grpSpPr>
                <p:grpSp>
                  <p:nvGrpSpPr>
                    <p:cNvPr id="17" name="Group 16"/>
                    <p:cNvGrpSpPr/>
                    <p:nvPr/>
                  </p:nvGrpSpPr>
                  <p:grpSpPr>
                    <a:xfrm>
                      <a:off x="-679894" y="3332929"/>
                      <a:ext cx="5613558" cy="3637918"/>
                      <a:chOff x="1654840" y="1044286"/>
                      <a:chExt cx="5613558" cy="3811028"/>
                    </a:xfrm>
                  </p:grpSpPr>
                  <mc:AlternateContent xmlns:mc="http://schemas.openxmlformats.org/markup-compatibility/2006" xmlns:a14="http://schemas.microsoft.com/office/drawing/2010/main">
                    <mc:Choice Requires="a14">
                      <p:sp>
                        <p:nvSpPr>
                          <p:cNvPr id="20" name="TextBox 19"/>
                          <p:cNvSpPr txBox="1"/>
                          <p:nvPr/>
                        </p:nvSpPr>
                        <p:spPr>
                          <a:xfrm>
                            <a:off x="5649148" y="2366938"/>
                            <a:ext cx="1619250" cy="10119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bg1"/>
                                          </a:solidFill>
                                          <a:latin typeface="Cambria Math" panose="02040503050406030204" pitchFamily="18" charset="0"/>
                                        </a:rPr>
                                      </m:ctrlPr>
                                    </m:dPr>
                                    <m:e>
                                      <m:eqArr>
                                        <m:eqArrPr>
                                          <m:ctrlPr>
                                            <a:rPr lang="en-US" i="1" smtClean="0">
                                              <a:solidFill>
                                                <a:schemeClr val="bg1"/>
                                              </a:solidFill>
                                              <a:latin typeface="Cambria Math" panose="02040503050406030204" pitchFamily="18" charset="0"/>
                                            </a:rPr>
                                          </m:ctrlPr>
                                        </m:eqArrPr>
                                        <m:e>
                                          <m:eqArr>
                                            <m:eqArrPr>
                                              <m:ctrlPr>
                                                <a:rPr lang="en-US" i="1" smtClean="0">
                                                  <a:solidFill>
                                                    <a:schemeClr val="bg1"/>
                                                  </a:solidFill>
                                                  <a:latin typeface="Cambria Math" panose="02040503050406030204" pitchFamily="18" charset="0"/>
                                                </a:rPr>
                                              </m:ctrlPr>
                                            </m:eqArrPr>
                                            <m:e>
                                              <m:r>
                                                <a:rPr lang="en-US" b="0" i="1" smtClean="0">
                                                  <a:solidFill>
                                                    <a:schemeClr val="bg1"/>
                                                  </a:solidFill>
                                                  <a:latin typeface="Cambria Math"/>
                                                </a:rPr>
                                                <m:t> </m:t>
                                              </m:r>
                                            </m:e>
                                            <m:e>
                                              <m:r>
                                                <a:rPr lang="en-US" b="0" i="1" smtClean="0">
                                                  <a:latin typeface="Cambria Math"/>
                                                </a:rPr>
                                                <m:t> </m:t>
                                              </m:r>
                                            </m:e>
                                            <m:e>
                                              <m:r>
                                                <a:rPr lang="en-US" b="0" i="1" smtClean="0">
                                                  <a:latin typeface="Cambria Math"/>
                                                </a:rPr>
                                                <m:t> </m:t>
                                              </m:r>
                                            </m:e>
                                          </m:eqArr>
                                        </m:e>
                                        <m:e>
                                          <m:r>
                                            <a:rPr lang="en-US" b="0" i="1" smtClean="0">
                                              <a:latin typeface="Cambria Math"/>
                                            </a:rPr>
                                            <m:t> </m:t>
                                          </m:r>
                                        </m:e>
                                        <m:e>
                                          <m:r>
                                            <a:rPr lang="en-US" b="0" i="1" smtClean="0">
                                              <a:latin typeface="Cambria Math"/>
                                            </a:rPr>
                                            <m:t> </m:t>
                                          </m:r>
                                        </m:e>
                                      </m:eqArr>
                                    </m:e>
                                  </m:d>
                                </m:oMath>
                              </m:oMathPara>
                            </a14:m>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649148" y="2366938"/>
                            <a:ext cx="1619250" cy="1011944"/>
                          </a:xfrm>
                          <a:prstGeom prst="rect">
                            <a:avLst/>
                          </a:prstGeom>
                          <a:blipFill>
                            <a:blip r:embed="rId8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Object 4"/>
                          <p:cNvGraphicFramePr>
                            <a:graphicFrameLocks noChangeAspect="1"/>
                          </p:cNvGraphicFramePr>
                          <p:nvPr>
                            <p:extLst>
                              <p:ext uri="{D42A27DB-BD31-4B8C-83A1-F6EECF244321}">
                                <p14:modId xmlns:p14="http://schemas.microsoft.com/office/powerpoint/2010/main" val="1846060156"/>
                              </p:ext>
                            </p:extLst>
                          </p:nvPr>
                        </p:nvGraphicFramePr>
                        <p:xfrm>
                          <a:off x="1654840" y="4434876"/>
                          <a:ext cx="455612" cy="331788"/>
                        </p:xfrm>
                        <a:graphic>
                          <a:graphicData uri="http://schemas.openxmlformats.org/presentationml/2006/ole">
                            <mc:AlternateContent>
                              <mc:Choice xmlns:v="urn:schemas-microsoft-com:vml" Requires="v">
                                <p:oleObj spid="_x0000_s18936" name="Equation" r:id="rId84" imgW="457200" imgH="330200" progId="Equation.DSMT4">
                                  <p:embed/>
                                </p:oleObj>
                              </mc:Choice>
                              <mc:Fallback>
                                <p:oleObj name="Equation" r:id="rId84" imgW="457200" imgH="330200" progId="Equation.DSMT4">
                                  <p:embed/>
                                  <p:pic>
                                    <p:nvPicPr>
                                      <p:cNvPr id="0" name="Object 4"/>
                                      <p:cNvPicPr>
                                        <a:picLocks noChangeAspect="1" noChangeArrowheads="1"/>
                                      </p:cNvPicPr>
                                      <p:nvPr/>
                                    </p:nvPicPr>
                                    <p:blipFill>
                                      <a:blip r:embed="rId85">
                                        <a:grayscl/>
                                        <a:biLevel thresh="50000"/>
                                        <a:extLst>
                                          <a:ext uri="{28A0092B-C50C-407E-A947-70E740481C1C}">
                                            <a14:useLocalDpi val="0"/>
                                          </a:ext>
                                        </a:extLst>
                                      </a:blip>
                                      <a:srcRect/>
                                      <a:stretch>
                                        <a:fillRect/>
                                      </a:stretch>
                                    </p:blipFill>
                                    <p:spPr bwMode="auto">
                                      <a:xfrm>
                                        <a:off x="1654840" y="4434876"/>
                                        <a:ext cx="455612" cy="331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5" name="Object 4"/>
                          <p:cNvGraphicFramePr>
                            <a:graphicFrameLocks noChangeAspect="1"/>
                          </p:cNvGraphicFramePr>
                          <p:nvPr>
                            <p:extLst>
                              <p:ext uri="{D42A27DB-BD31-4B8C-83A1-F6EECF244321}">
                                <p14:modId xmlns:p14="http://schemas.microsoft.com/office/powerpoint/2010/main" val="1846060156"/>
                              </p:ext>
                            </p:extLst>
                          </p:nvPr>
                        </p:nvGraphicFramePr>
                        <p:xfrm>
                          <a:off x="1654840" y="4434876"/>
                          <a:ext cx="455612" cy="331788"/>
                        </p:xfrm>
                        <a:graphic>
                          <a:graphicData uri="http://schemas.openxmlformats.org/presentationml/2006/ole">
                            <mc:AlternateContent>
                              <mc:Choice xmlns:v="urn:schemas-microsoft-com:vml" Requires="v">
                                <p:oleObj spid="_x0000_s5981" name="Equation" r:id="rId86" imgW="457200" imgH="330200" progId="Equation.DSMT4">
                                  <p:embed/>
                                </p:oleObj>
                              </mc:Choice>
                              <mc:Fallback>
                                <p:oleObj name="Equation" r:id="rId86" imgW="457200" imgH="330200" progId="Equation.DSMT4">
                                  <p:embed/>
                                  <p:pic>
                                    <p:nvPicPr>
                                      <p:cNvPr id="0" name="Object 4"/>
                                      <p:cNvPicPr>
                                        <a:picLocks noChangeAspect="1" noChangeArrowheads="1"/>
                                      </p:cNvPicPr>
                                      <p:nvPr/>
                                    </p:nvPicPr>
                                    <p:blipFill>
                                      <a:blip r:embed="rId87">
                                        <a:grayscl/>
                                        <a:biLevel thresh="50000"/>
                                        <a:extLst>
                                          <a:ext uri="{28A0092B-C50C-407E-A947-70E740481C1C}">
                                            <a14:useLocalDpi xmlns:a14="http://schemas.microsoft.com/office/drawing/2010/main" val="0"/>
                                          </a:ext>
                                        </a:extLst>
                                      </a:blip>
                                      <a:srcRect/>
                                      <a:stretch>
                                        <a:fillRect/>
                                      </a:stretch>
                                    </p:blipFill>
                                    <p:spPr bwMode="auto">
                                      <a:xfrm>
                                        <a:off x="1654840" y="4434876"/>
                                        <a:ext cx="45561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6" name="Text Box 101"/>
                          <p:cNvSpPr txBox="1">
                            <a:spLocks noChangeArrowheads="1"/>
                          </p:cNvSpPr>
                          <p:nvPr/>
                        </p:nvSpPr>
                        <p:spPr bwMode="auto">
                          <a:xfrm>
                            <a:off x="2596381" y="1044286"/>
                            <a:ext cx="4577088" cy="38110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20000"/>
                              </a:lnSpc>
                              <a:spcBef>
                                <a:spcPct val="50000"/>
                              </a:spcBef>
                            </a:pPr>
                            <a:r>
                              <a:rPr lang="en-US" sz="2400" b="1" i="1" dirty="0">
                                <a:solidFill>
                                  <a:schemeClr val="bg1"/>
                                </a:solidFill>
                                <a:latin typeface="Times New Roman" panose="02020603050405020304" pitchFamily="18" charset="0"/>
                                <a:cs typeface="Times New Roman" panose="02020603050405020304" pitchFamily="18" charset="0"/>
                              </a:rPr>
                              <a:t>Lời </a:t>
                            </a:r>
                            <a:r>
                              <a:rPr lang="en-US" sz="2400" b="1" i="1" dirty="0" err="1">
                                <a:solidFill>
                                  <a:schemeClr val="bg1"/>
                                </a:solidFill>
                                <a:latin typeface="Times New Roman" panose="02020603050405020304" pitchFamily="18" charset="0"/>
                                <a:cs typeface="Times New Roman" panose="02020603050405020304" pitchFamily="18" charset="0"/>
                              </a:rPr>
                              <a:t>giải</a:t>
                            </a:r>
                            <a:r>
                              <a:rPr lang="en-US" sz="2400" b="1" i="1" dirty="0">
                                <a:solidFill>
                                  <a:schemeClr val="bg1"/>
                                </a:solidFill>
                                <a:latin typeface="Times New Roman" panose="02020603050405020304" pitchFamily="18" charset="0"/>
                                <a:cs typeface="Times New Roman" panose="02020603050405020304" pitchFamily="18" charset="0"/>
                              </a:rPr>
                              <a:t>:</a:t>
                            </a:r>
                          </a:p>
                          <a:p>
                            <a:pPr>
                              <a:lnSpc>
                                <a:spcPct val="120000"/>
                              </a:lnSpc>
                            </a:pPr>
                            <a:r>
                              <a:rPr lang="en-US" sz="2400" b="1" dirty="0">
                                <a:solidFill>
                                  <a:schemeClr val="bg1"/>
                                </a:solidFill>
                                <a:latin typeface="Times New Roman" panose="02020603050405020304" pitchFamily="18" charset="0"/>
                                <a:cs typeface="Times New Roman" panose="02020603050405020304" pitchFamily="18" charset="0"/>
                              </a:rPr>
                              <a:t>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Xét</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p>
                          <a:p>
                            <a:pPr>
                              <a:lnSpc>
                                <a:spcPct val="120000"/>
                              </a:lnSpc>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chung</a:t>
                            </a:r>
                            <a:r>
                              <a:rPr lang="en-US" sz="2400" dirty="0">
                                <a:solidFill>
                                  <a:schemeClr val="bg1"/>
                                </a:solidFill>
                                <a:latin typeface="Times New Roman" panose="02020603050405020304" pitchFamily="18" charset="0"/>
                                <a:cs typeface="Times New Roman" panose="02020603050405020304" pitchFamily="18" charset="0"/>
                              </a:rPr>
                              <a:t>,</a:t>
                            </a:r>
                          </a:p>
                          <a:p>
                            <a:pPr>
                              <a:lnSpc>
                                <a:spcPct val="120000"/>
                              </a:lnSpc>
                            </a:pPr>
                            <a:r>
                              <a:rPr lang="en-US" sz="2400" i="0" dirty="0">
                                <a:solidFill>
                                  <a:schemeClr val="bg1"/>
                                </a:solidFill>
                                <a:latin typeface="Times New Roman" panose="02020603050405020304" pitchFamily="18" charset="0"/>
                                <a:cs typeface="Times New Roman" panose="02020603050405020304" pitchFamily="18" charset="0"/>
                              </a:rPr>
                              <a:t>                  </a:t>
                            </a:r>
                          </a:p>
                          <a:p>
                            <a:pPr>
                              <a:lnSpc>
                                <a:spcPct val="120000"/>
                              </a:lnSpc>
                            </a:pPr>
                            <a:r>
                              <a:rPr lang="en-US" sz="2400" dirty="0">
                                <a:solidFill>
                                  <a:schemeClr val="bg1"/>
                                </a:solidFill>
                                <a:latin typeface="Times New Roman" panose="02020603050405020304" pitchFamily="18" charset="0"/>
                                <a:cs typeface="Times New Roman" panose="02020603050405020304" pitchFamily="18" charset="0"/>
                              </a:rPr>
                              <a:t>                  </a:t>
                            </a:r>
                            <a:r>
                              <a:rPr lang="en-US" sz="2400" i="0" dirty="0" err="1">
                                <a:solidFill>
                                  <a:schemeClr val="bg1"/>
                                </a:solidFill>
                                <a:latin typeface="Times New Roman" panose="02020603050405020304" pitchFamily="18" charset="0"/>
                                <a:cs typeface="Times New Roman" panose="02020603050405020304" pitchFamily="18" charset="0"/>
                              </a:rPr>
                              <a:t>vì</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2400" dirty="0">
                                <a:solidFill>
                                  <a:schemeClr val="bg1"/>
                                </a:solidFill>
                                <a:latin typeface="Times New Roman" panose="02020603050405020304" pitchFamily="18" charset="0"/>
                                <a:cs typeface="Times New Roman" panose="02020603050405020304" pitchFamily="18" charset="0"/>
                              </a:rPr>
                              <a:t>                  </a:t>
                            </a:r>
                          </a:p>
                          <a:p>
                            <a:pPr>
                              <a:lnSpc>
                                <a:spcPct val="120000"/>
                              </a:lnSpc>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cgc</a:t>
                            </a:r>
                            <a:r>
                              <a:rPr lang="en-US" sz="2400" dirty="0">
                                <a:solidFill>
                                  <a:schemeClr val="bg1"/>
                                </a:solidFill>
                                <a:latin typeface="Times New Roman" panose="02020603050405020304" pitchFamily="18" charset="0"/>
                                <a:cs typeface="Times New Roman" panose="02020603050405020304" pitchFamily="18" charset="0"/>
                              </a:rPr>
                              <a:t>)</a:t>
                            </a:r>
                          </a:p>
                          <a:p>
                            <a:pPr>
                              <a:lnSpc>
                                <a:spcPct val="120000"/>
                              </a:lnSpc>
                            </a:pPr>
                            <a:r>
                              <a:rPr 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0" i="1">
                                    <a:solidFill>
                                      <a:schemeClr val="bg1"/>
                                    </a:solidFill>
                                    <a:latin typeface="Cambria Math"/>
                                  </a:rPr>
                                  <m:t>⇒</m:t>
                                </m:r>
                                <m:r>
                                  <a:rPr lang="en-US" sz="2400" b="0" i="1" smtClean="0">
                                    <a:solidFill>
                                      <a:schemeClr val="bg1"/>
                                    </a:solidFill>
                                    <a:latin typeface="Cambria Math"/>
                                  </a:rPr>
                                  <m:t> </m:t>
                                </m:r>
                              </m:oMath>
                            </a14:m>
                            <a:r>
                              <a:rPr lang="en-US" sz="2400" dirty="0">
                                <a:solidFill>
                                  <a:schemeClr val="bg1"/>
                                </a:solidFill>
                                <a:latin typeface="Times New Roman" panose="02020603050405020304" pitchFamily="18" charset="0"/>
                                <a:cs typeface="Times New Roman" panose="02020603050405020304" pitchFamily="18" charset="0"/>
                              </a:rPr>
                              <a:t>                          (góc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ứng</a:t>
                            </a:r>
                            <a:r>
                              <a:rPr lang="en-US" sz="2400" dirty="0">
                                <a:solidFill>
                                  <a:schemeClr val="bg1"/>
                                </a:solidFill>
                                <a:latin typeface="Times New Roman" panose="02020603050405020304" pitchFamily="18" charset="0"/>
                                <a:cs typeface="Times New Roman" panose="02020603050405020304" pitchFamily="18" charset="0"/>
                              </a:rPr>
                              <a:t>)</a:t>
                            </a:r>
                            <a:r>
                              <a:rPr lang="en-US" sz="2400" b="1" i="1" dirty="0">
                                <a:solidFill>
                                  <a:srgbClr val="FFFF00"/>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6" name="Text Box 101"/>
                          <p:cNvSpPr txBox="1">
                            <a:spLocks noRot="1" noChangeAspect="1" noMove="1" noResize="1" noEditPoints="1" noAdjustHandles="1" noChangeArrowheads="1" noChangeShapeType="1" noTextEdit="1"/>
                          </p:cNvSpPr>
                          <p:nvPr/>
                        </p:nvSpPr>
                        <p:spPr bwMode="auto">
                          <a:xfrm>
                            <a:off x="2596381" y="1044286"/>
                            <a:ext cx="4577088" cy="3811028"/>
                          </a:xfrm>
                          <a:prstGeom prst="rect">
                            <a:avLst/>
                          </a:prstGeom>
                          <a:blipFill>
                            <a:blip r:embed="rId88"/>
                            <a:stretch>
                              <a:fillRect l="-1997" t="-335" r="-1465" b="-18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19" name="Object 18"/>
                        <p:cNvGraphicFramePr>
                          <a:graphicFrameLocks noChangeAspect="1"/>
                        </p:cNvGraphicFramePr>
                        <p:nvPr>
                          <p:extLst>
                            <p:ext uri="{D42A27DB-BD31-4B8C-83A1-F6EECF244321}">
                              <p14:modId xmlns:p14="http://schemas.microsoft.com/office/powerpoint/2010/main" val="1815953973"/>
                            </p:ext>
                          </p:extLst>
                        </p:nvPr>
                      </p:nvGraphicFramePr>
                      <p:xfrm>
                        <a:off x="1922485" y="6079716"/>
                        <a:ext cx="863600" cy="279400"/>
                      </p:xfrm>
                      <a:graphic>
                        <a:graphicData uri="http://schemas.openxmlformats.org/presentationml/2006/ole">
                          <mc:AlternateContent>
                            <mc:Choice xmlns:v="urn:schemas-microsoft-com:vml" Requires="v">
                              <p:oleObj spid="_x0000_s18937" name="Equation" r:id="rId89" imgW="863280" imgH="279360" progId="Equation.DSMT4">
                                <p:embed/>
                              </p:oleObj>
                            </mc:Choice>
                            <mc:Fallback>
                              <p:oleObj name="Equation" r:id="rId89" imgW="863280" imgH="279360" progId="Equation.DSMT4">
                                <p:embed/>
                                <p:pic>
                                  <p:nvPicPr>
                                    <p:cNvPr id="0" name=""/>
                                    <p:cNvPicPr/>
                                    <p:nvPr/>
                                  </p:nvPicPr>
                                  <p:blipFill>
                                    <a:blip r:embed="rId90"/>
                                    <a:stretch>
                                      <a:fillRect/>
                                    </a:stretch>
                                  </p:blipFill>
                                  <p:spPr>
                                    <a:xfrm>
                                      <a:off x="1922485" y="6079716"/>
                                      <a:ext cx="863600" cy="279400"/>
                                    </a:xfrm>
                                    <a:prstGeom prst="rect">
                                      <a:avLst/>
                                    </a:prstGeom>
                                  </p:spPr>
                                </p:pic>
                              </p:oleObj>
                            </mc:Fallback>
                          </mc:AlternateContent>
                        </a:graphicData>
                      </a:graphic>
                    </p:graphicFrame>
                  </mc:Choice>
                  <mc:Fallback xmlns="">
                    <p:graphicFrame>
                      <p:nvGraphicFramePr>
                        <p:cNvPr id="19" name="Object 18"/>
                        <p:cNvGraphicFramePr>
                          <a:graphicFrameLocks noChangeAspect="1"/>
                        </p:cNvGraphicFramePr>
                        <p:nvPr>
                          <p:extLst>
                            <p:ext uri="{D42A27DB-BD31-4B8C-83A1-F6EECF244321}">
                              <p14:modId xmlns:p14="http://schemas.microsoft.com/office/powerpoint/2010/main" val="1815953973"/>
                            </p:ext>
                          </p:extLst>
                        </p:nvPr>
                      </p:nvGraphicFramePr>
                      <p:xfrm>
                        <a:off x="1922485" y="6079716"/>
                        <a:ext cx="863600" cy="279400"/>
                      </p:xfrm>
                      <a:graphic>
                        <a:graphicData uri="http://schemas.openxmlformats.org/presentationml/2006/ole">
                          <mc:AlternateContent>
                            <mc:Choice xmlns:v="urn:schemas-microsoft-com:vml" Requires="v">
                              <p:oleObj spid="_x0000_s18721" name="Equation" r:id="rId91" imgW="863280" imgH="279360" progId="Equation.DSMT4">
                                <p:embed/>
                              </p:oleObj>
                            </mc:Choice>
                            <mc:Fallback>
                              <p:oleObj name="Equation" r:id="rId91" imgW="863280" imgH="279360" progId="Equation.DSMT4">
                                <p:embed/>
                                <p:pic>
                                  <p:nvPicPr>
                                    <p:cNvPr id="0" name=""/>
                                    <p:cNvPicPr/>
                                    <p:nvPr/>
                                  </p:nvPicPr>
                                  <p:blipFill>
                                    <a:blip r:embed="rId92"/>
                                    <a:stretch>
                                      <a:fillRect/>
                                    </a:stretch>
                                  </p:blipFill>
                                  <p:spPr>
                                    <a:xfrm>
                                      <a:off x="1922485" y="6079716"/>
                                      <a:ext cx="863600" cy="2794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31" name="Object 30"/>
                        <p:cNvGraphicFramePr>
                          <a:graphicFrameLocks noChangeAspect="1"/>
                        </p:cNvGraphicFramePr>
                        <p:nvPr>
                          <p:extLst>
                            <p:ext uri="{D42A27DB-BD31-4B8C-83A1-F6EECF244321}">
                              <p14:modId xmlns:p14="http://schemas.microsoft.com/office/powerpoint/2010/main" val="2129862500"/>
                            </p:ext>
                          </p:extLst>
                        </p:nvPr>
                      </p:nvGraphicFramePr>
                      <p:xfrm>
                        <a:off x="1000268" y="6059085"/>
                        <a:ext cx="866775" cy="266700"/>
                      </p:xfrm>
                      <a:graphic>
                        <a:graphicData uri="http://schemas.openxmlformats.org/presentationml/2006/ole">
                          <mc:AlternateContent>
                            <mc:Choice xmlns:v="urn:schemas-microsoft-com:vml" Requires="v">
                              <p:oleObj spid="_x0000_s18938" name="Equation" r:id="rId93" imgW="866568" imgH="266815" progId="Equation.DSMT4">
                                <p:embed/>
                              </p:oleObj>
                            </mc:Choice>
                            <mc:Fallback>
                              <p:oleObj name="Equation" r:id="rId93" imgW="866568" imgH="266815" progId="Equation.DSMT4">
                                <p:embed/>
                                <p:pic>
                                  <p:nvPicPr>
                                    <p:cNvPr id="0" name=""/>
                                    <p:cNvPicPr/>
                                    <p:nvPr/>
                                  </p:nvPicPr>
                                  <p:blipFill>
                                    <a:blip r:embed="rId94"/>
                                    <a:stretch>
                                      <a:fillRect/>
                                    </a:stretch>
                                  </p:blipFill>
                                  <p:spPr>
                                    <a:xfrm>
                                      <a:off x="1000268" y="6059085"/>
                                      <a:ext cx="866775" cy="266700"/>
                                    </a:xfrm>
                                    <a:prstGeom prst="rect">
                                      <a:avLst/>
                                    </a:prstGeom>
                                  </p:spPr>
                                </p:pic>
                              </p:oleObj>
                            </mc:Fallback>
                          </mc:AlternateContent>
                        </a:graphicData>
                      </a:graphic>
                    </p:graphicFrame>
                  </mc:Choice>
                  <mc:Fallback xmlns="">
                    <p:graphicFrame>
                      <p:nvGraphicFramePr>
                        <p:cNvPr id="31" name="Object 30"/>
                        <p:cNvGraphicFramePr>
                          <a:graphicFrameLocks noChangeAspect="1"/>
                        </p:cNvGraphicFramePr>
                        <p:nvPr>
                          <p:extLst>
                            <p:ext uri="{D42A27DB-BD31-4B8C-83A1-F6EECF244321}">
                              <p14:modId xmlns:p14="http://schemas.microsoft.com/office/powerpoint/2010/main" val="2129862500"/>
                            </p:ext>
                          </p:extLst>
                        </p:nvPr>
                      </p:nvGraphicFramePr>
                      <p:xfrm>
                        <a:off x="1000268" y="6059085"/>
                        <a:ext cx="866775" cy="266700"/>
                      </p:xfrm>
                      <a:graphic>
                        <a:graphicData uri="http://schemas.openxmlformats.org/presentationml/2006/ole">
                          <mc:AlternateContent>
                            <mc:Choice xmlns:v="urn:schemas-microsoft-com:vml" Requires="v">
                              <p:oleObj spid="_x0000_s18722" name="Equation" r:id="rId95" imgW="866568" imgH="266815" progId="Equation.DSMT4">
                                <p:embed/>
                              </p:oleObj>
                            </mc:Choice>
                            <mc:Fallback>
                              <p:oleObj name="Equation" r:id="rId95" imgW="866568" imgH="266815" progId="Equation.DSMT4">
                                <p:embed/>
                                <p:pic>
                                  <p:nvPicPr>
                                    <p:cNvPr id="0" name=""/>
                                    <p:cNvPicPr/>
                                    <p:nvPr/>
                                  </p:nvPicPr>
                                  <p:blipFill>
                                    <a:blip r:embed="rId96"/>
                                    <a:stretch>
                                      <a:fillRect/>
                                    </a:stretch>
                                  </p:blipFill>
                                  <p:spPr>
                                    <a:xfrm>
                                      <a:off x="1000268" y="6059085"/>
                                      <a:ext cx="866775" cy="2667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1" name="Object 70"/>
                        <p:cNvGraphicFramePr>
                          <a:graphicFrameLocks noChangeAspect="1"/>
                        </p:cNvGraphicFramePr>
                        <p:nvPr>
                          <p:extLst>
                            <p:ext uri="{D42A27DB-BD31-4B8C-83A1-F6EECF244321}">
                              <p14:modId xmlns:p14="http://schemas.microsoft.com/office/powerpoint/2010/main" val="4192836906"/>
                            </p:ext>
                          </p:extLst>
                        </p:nvPr>
                      </p:nvGraphicFramePr>
                      <p:xfrm>
                        <a:off x="1194988" y="3935529"/>
                        <a:ext cx="866775" cy="266700"/>
                      </p:xfrm>
                      <a:graphic>
                        <a:graphicData uri="http://schemas.openxmlformats.org/presentationml/2006/ole">
                          <mc:AlternateContent>
                            <mc:Choice xmlns:v="urn:schemas-microsoft-com:vml" Requires="v">
                              <p:oleObj spid="_x0000_s18939" name="Equation" r:id="rId95" imgW="866568" imgH="266815" progId="Equation.DSMT4">
                                <p:embed/>
                              </p:oleObj>
                            </mc:Choice>
                            <mc:Fallback>
                              <p:oleObj name="Equation" r:id="rId95" imgW="866568" imgH="266815" progId="Equation.DSMT4">
                                <p:embed/>
                                <p:pic>
                                  <p:nvPicPr>
                                    <p:cNvPr id="31" name="Object 30"/>
                                    <p:cNvPicPr/>
                                    <p:nvPr/>
                                  </p:nvPicPr>
                                  <p:blipFill>
                                    <a:blip r:embed="rId94"/>
                                    <a:stretch>
                                      <a:fillRect/>
                                    </a:stretch>
                                  </p:blipFill>
                                  <p:spPr>
                                    <a:xfrm>
                                      <a:off x="1194988" y="3935529"/>
                                      <a:ext cx="866775" cy="266700"/>
                                    </a:xfrm>
                                    <a:prstGeom prst="rect">
                                      <a:avLst/>
                                    </a:prstGeom>
                                  </p:spPr>
                                </p:pic>
                              </p:oleObj>
                            </mc:Fallback>
                          </mc:AlternateContent>
                        </a:graphicData>
                      </a:graphic>
                    </p:graphicFrame>
                  </mc:Choice>
                  <mc:Fallback xmlns="">
                    <p:graphicFrame>
                      <p:nvGraphicFramePr>
                        <p:cNvPr id="71" name="Object 70"/>
                        <p:cNvGraphicFramePr>
                          <a:graphicFrameLocks noChangeAspect="1"/>
                        </p:cNvGraphicFramePr>
                        <p:nvPr>
                          <p:extLst>
                            <p:ext uri="{D42A27DB-BD31-4B8C-83A1-F6EECF244321}">
                              <p14:modId xmlns:p14="http://schemas.microsoft.com/office/powerpoint/2010/main" val="4192836906"/>
                            </p:ext>
                          </p:extLst>
                        </p:nvPr>
                      </p:nvGraphicFramePr>
                      <p:xfrm>
                        <a:off x="1194988" y="3935529"/>
                        <a:ext cx="866775" cy="266700"/>
                      </p:xfrm>
                      <a:graphic>
                        <a:graphicData uri="http://schemas.openxmlformats.org/presentationml/2006/ole">
                          <mc:AlternateContent>
                            <mc:Choice xmlns:v="urn:schemas-microsoft-com:vml" Requires="v">
                              <p:oleObj spid="_x0000_s18723" name="Equation" r:id="rId95" imgW="866568" imgH="266815" progId="Equation.DSMT4">
                                <p:embed/>
                              </p:oleObj>
                            </mc:Choice>
                            <mc:Fallback>
                              <p:oleObj name="Equation" r:id="rId95" imgW="866568" imgH="266815" progId="Equation.DSMT4">
                                <p:embed/>
                                <p:pic>
                                  <p:nvPicPr>
                                    <p:cNvPr id="31" name="Object 30"/>
                                    <p:cNvPicPr/>
                                    <p:nvPr/>
                                  </p:nvPicPr>
                                  <p:blipFill>
                                    <a:blip r:embed="rId96"/>
                                    <a:stretch>
                                      <a:fillRect/>
                                    </a:stretch>
                                  </p:blipFill>
                                  <p:spPr>
                                    <a:xfrm>
                                      <a:off x="1194988" y="3935529"/>
                                      <a:ext cx="866775" cy="26670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36" name="Object 35"/>
                      <p:cNvGraphicFramePr>
                        <a:graphicFrameLocks noChangeAspect="1"/>
                      </p:cNvGraphicFramePr>
                      <p:nvPr>
                        <p:extLst>
                          <p:ext uri="{D42A27DB-BD31-4B8C-83A1-F6EECF244321}">
                            <p14:modId xmlns:p14="http://schemas.microsoft.com/office/powerpoint/2010/main" val="2682043304"/>
                          </p:ext>
                        </p:extLst>
                      </p:nvPr>
                    </p:nvGraphicFramePr>
                    <p:xfrm>
                      <a:off x="2353977" y="3688499"/>
                      <a:ext cx="863600" cy="279400"/>
                    </p:xfrm>
                    <a:graphic>
                      <a:graphicData uri="http://schemas.openxmlformats.org/presentationml/2006/ole">
                        <mc:AlternateContent>
                          <mc:Choice xmlns:v="urn:schemas-microsoft-com:vml" Requires="v">
                            <p:oleObj spid="_x0000_s18940" name="Equation" r:id="rId97" imgW="863280" imgH="279360" progId="Equation.DSMT4">
                              <p:embed/>
                            </p:oleObj>
                          </mc:Choice>
                          <mc:Fallback>
                            <p:oleObj name="Equation" r:id="rId97" imgW="863280" imgH="279360" progId="Equation.DSMT4">
                              <p:embed/>
                              <p:pic>
                                <p:nvPicPr>
                                  <p:cNvPr id="0" name=""/>
                                  <p:cNvPicPr/>
                                  <p:nvPr/>
                                </p:nvPicPr>
                                <p:blipFill>
                                  <a:blip r:embed="rId98"/>
                                  <a:stretch>
                                    <a:fillRect/>
                                  </a:stretch>
                                </p:blipFill>
                                <p:spPr>
                                  <a:xfrm>
                                    <a:off x="2353977" y="3688499"/>
                                    <a:ext cx="863600" cy="279400"/>
                                  </a:xfrm>
                                  <a:prstGeom prst="rect">
                                    <a:avLst/>
                                  </a:prstGeom>
                                </p:spPr>
                              </p:pic>
                            </p:oleObj>
                          </mc:Fallback>
                        </mc:AlternateContent>
                      </a:graphicData>
                    </a:graphic>
                  </p:graphicFrame>
                </mc:Choice>
                <mc:Fallback xmlns="">
                  <p:graphicFrame>
                    <p:nvGraphicFramePr>
                      <p:cNvPr id="36" name="Object 35"/>
                      <p:cNvGraphicFramePr>
                        <a:graphicFrameLocks noChangeAspect="1"/>
                      </p:cNvGraphicFramePr>
                      <p:nvPr>
                        <p:extLst>
                          <p:ext uri="{D42A27DB-BD31-4B8C-83A1-F6EECF244321}">
                            <p14:modId xmlns:p14="http://schemas.microsoft.com/office/powerpoint/2010/main" val="2682043304"/>
                          </p:ext>
                        </p:extLst>
                      </p:nvPr>
                    </p:nvGraphicFramePr>
                    <p:xfrm>
                      <a:off x="2353977" y="3688499"/>
                      <a:ext cx="863600" cy="279400"/>
                    </p:xfrm>
                    <a:graphic>
                      <a:graphicData uri="http://schemas.openxmlformats.org/presentationml/2006/ole">
                        <mc:AlternateContent>
                          <mc:Choice xmlns:v="urn:schemas-microsoft-com:vml" Requires="v">
                            <p:oleObj spid="_x0000_s18724" name="Equation" r:id="rId99" imgW="863280" imgH="279360" progId="Equation.DSMT4">
                              <p:embed/>
                            </p:oleObj>
                          </mc:Choice>
                          <mc:Fallback>
                            <p:oleObj name="Equation" r:id="rId99" imgW="863280" imgH="279360" progId="Equation.DSMT4">
                              <p:embed/>
                              <p:pic>
                                <p:nvPicPr>
                                  <p:cNvPr id="0" name=""/>
                                  <p:cNvPicPr/>
                                  <p:nvPr/>
                                </p:nvPicPr>
                                <p:blipFill>
                                  <a:blip r:embed="rId100"/>
                                  <a:stretch>
                                    <a:fillRect/>
                                  </a:stretch>
                                </p:blipFill>
                                <p:spPr>
                                  <a:xfrm>
                                    <a:off x="2353977" y="3688499"/>
                                    <a:ext cx="863600" cy="27940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11272" name="Object 11271"/>
                    <p:cNvGraphicFramePr>
                      <a:graphicFrameLocks noChangeAspect="1"/>
                    </p:cNvGraphicFramePr>
                    <p:nvPr>
                      <p:extLst>
                        <p:ext uri="{D42A27DB-BD31-4B8C-83A1-F6EECF244321}">
                          <p14:modId xmlns:p14="http://schemas.microsoft.com/office/powerpoint/2010/main" val="2622204026"/>
                        </p:ext>
                      </p:extLst>
                    </p:nvPr>
                  </p:nvGraphicFramePr>
                  <p:xfrm>
                    <a:off x="2311015" y="4712767"/>
                    <a:ext cx="1244600" cy="736600"/>
                  </p:xfrm>
                  <a:graphic>
                    <a:graphicData uri="http://schemas.openxmlformats.org/presentationml/2006/ole">
                      <mc:AlternateContent>
                        <mc:Choice xmlns:v="urn:schemas-microsoft-com:vml" Requires="v">
                          <p:oleObj spid="_x0000_s18941" name="Equation" r:id="rId101" imgW="1244520" imgH="736560" progId="Equation.DSMT4">
                            <p:embed/>
                          </p:oleObj>
                        </mc:Choice>
                        <mc:Fallback>
                          <p:oleObj name="Equation" r:id="rId101" imgW="1244520" imgH="736560" progId="Equation.DSMT4">
                            <p:embed/>
                            <p:pic>
                              <p:nvPicPr>
                                <p:cNvPr id="0" name=""/>
                                <p:cNvPicPr/>
                                <p:nvPr/>
                              </p:nvPicPr>
                              <p:blipFill>
                                <a:blip r:embed="rId102"/>
                                <a:stretch>
                                  <a:fillRect/>
                                </a:stretch>
                              </p:blipFill>
                              <p:spPr>
                                <a:xfrm>
                                  <a:off x="2311015" y="4712767"/>
                                  <a:ext cx="1244600" cy="736600"/>
                                </a:xfrm>
                                <a:prstGeom prst="rect">
                                  <a:avLst/>
                                </a:prstGeom>
                              </p:spPr>
                            </p:pic>
                          </p:oleObj>
                        </mc:Fallback>
                      </mc:AlternateContent>
                    </a:graphicData>
                  </a:graphic>
                </p:graphicFrame>
              </mc:Choice>
              <mc:Fallback xmlns="">
                <p:graphicFrame>
                  <p:nvGraphicFramePr>
                    <p:cNvPr id="11272" name="Object 11271"/>
                    <p:cNvGraphicFramePr>
                      <a:graphicFrameLocks noChangeAspect="1"/>
                    </p:cNvGraphicFramePr>
                    <p:nvPr>
                      <p:extLst>
                        <p:ext uri="{D42A27DB-BD31-4B8C-83A1-F6EECF244321}">
                          <p14:modId xmlns:p14="http://schemas.microsoft.com/office/powerpoint/2010/main" val="2622204026"/>
                        </p:ext>
                      </p:extLst>
                    </p:nvPr>
                  </p:nvGraphicFramePr>
                  <p:xfrm>
                    <a:off x="2311015" y="4712767"/>
                    <a:ext cx="1244600" cy="736600"/>
                  </p:xfrm>
                  <a:graphic>
                    <a:graphicData uri="http://schemas.openxmlformats.org/presentationml/2006/ole">
                      <mc:AlternateContent>
                        <mc:Choice xmlns:v="urn:schemas-microsoft-com:vml" Requires="v">
                          <p:oleObj spid="_x0000_s17028" name="Equation" r:id="rId103" imgW="1244520" imgH="736560" progId="Equation.DSMT4">
                            <p:embed/>
                          </p:oleObj>
                        </mc:Choice>
                        <mc:Fallback>
                          <p:oleObj name="Equation" r:id="rId103" imgW="1244520" imgH="736560" progId="Equation.DSMT4">
                            <p:embed/>
                            <p:pic>
                              <p:nvPicPr>
                                <p:cNvPr id="0" name=""/>
                                <p:cNvPicPr/>
                                <p:nvPr/>
                              </p:nvPicPr>
                              <p:blipFill>
                                <a:blip r:embed="rId104"/>
                                <a:stretch>
                                  <a:fillRect/>
                                </a:stretch>
                              </p:blipFill>
                              <p:spPr>
                                <a:xfrm>
                                  <a:off x="2311015" y="4712767"/>
                                  <a:ext cx="1244600" cy="73660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39" name="Object 38"/>
                  <p:cNvGraphicFramePr>
                    <a:graphicFrameLocks noChangeAspect="1"/>
                  </p:cNvGraphicFramePr>
                  <p:nvPr>
                    <p:extLst>
                      <p:ext uri="{D42A27DB-BD31-4B8C-83A1-F6EECF244321}">
                        <p14:modId xmlns:p14="http://schemas.microsoft.com/office/powerpoint/2010/main" val="1835867069"/>
                      </p:ext>
                    </p:extLst>
                  </p:nvPr>
                </p:nvGraphicFramePr>
                <p:xfrm>
                  <a:off x="446710" y="4621984"/>
                  <a:ext cx="1244600" cy="736600"/>
                </p:xfrm>
                <a:graphic>
                  <a:graphicData uri="http://schemas.openxmlformats.org/presentationml/2006/ole">
                    <mc:AlternateContent>
                      <mc:Choice xmlns:v="urn:schemas-microsoft-com:vml" Requires="v">
                        <p:oleObj spid="_x0000_s18942" name="Equation" r:id="rId105" imgW="1244520" imgH="736560" progId="Equation.DSMT4">
                          <p:embed/>
                        </p:oleObj>
                      </mc:Choice>
                      <mc:Fallback>
                        <p:oleObj name="Equation" r:id="rId105" imgW="1244520" imgH="736560" progId="Equation.DSMT4">
                          <p:embed/>
                          <p:pic>
                            <p:nvPicPr>
                              <p:cNvPr id="0" name=""/>
                              <p:cNvPicPr/>
                              <p:nvPr/>
                            </p:nvPicPr>
                            <p:blipFill>
                              <a:blip r:embed="rId106"/>
                              <a:stretch>
                                <a:fillRect/>
                              </a:stretch>
                            </p:blipFill>
                            <p:spPr>
                              <a:xfrm>
                                <a:off x="446710" y="4621984"/>
                                <a:ext cx="1244600" cy="736600"/>
                              </a:xfrm>
                              <a:prstGeom prst="rect">
                                <a:avLst/>
                              </a:prstGeom>
                            </p:spPr>
                          </p:pic>
                        </p:oleObj>
                      </mc:Fallback>
                    </mc:AlternateContent>
                  </a:graphicData>
                </a:graphic>
              </p:graphicFrame>
            </mc:Choice>
            <mc:Fallback xmlns="">
              <p:graphicFrame>
                <p:nvGraphicFramePr>
                  <p:cNvPr id="39" name="Object 38"/>
                  <p:cNvGraphicFramePr>
                    <a:graphicFrameLocks noChangeAspect="1"/>
                  </p:cNvGraphicFramePr>
                  <p:nvPr>
                    <p:extLst>
                      <p:ext uri="{D42A27DB-BD31-4B8C-83A1-F6EECF244321}">
                        <p14:modId xmlns:p14="http://schemas.microsoft.com/office/powerpoint/2010/main" val="1835867069"/>
                      </p:ext>
                    </p:extLst>
                  </p:nvPr>
                </p:nvGraphicFramePr>
                <p:xfrm>
                  <a:off x="446710" y="4621984"/>
                  <a:ext cx="1244600" cy="736600"/>
                </p:xfrm>
                <a:graphic>
                  <a:graphicData uri="http://schemas.openxmlformats.org/presentationml/2006/ole">
                    <mc:AlternateContent>
                      <mc:Choice xmlns:v="urn:schemas-microsoft-com:vml" Requires="v">
                        <p:oleObj spid="_x0000_s18726" name="Equation" r:id="rId107" imgW="1244520" imgH="736560" progId="Equation.DSMT4">
                          <p:embed/>
                        </p:oleObj>
                      </mc:Choice>
                      <mc:Fallback>
                        <p:oleObj name="Equation" r:id="rId107" imgW="1244520" imgH="736560" progId="Equation.DSMT4">
                          <p:embed/>
                          <p:pic>
                            <p:nvPicPr>
                              <p:cNvPr id="0" name=""/>
                              <p:cNvPicPr/>
                              <p:nvPr/>
                            </p:nvPicPr>
                            <p:blipFill>
                              <a:blip r:embed="rId108"/>
                              <a:stretch>
                                <a:fillRect/>
                              </a:stretch>
                            </p:blipFill>
                            <p:spPr>
                              <a:xfrm>
                                <a:off x="446710" y="4621984"/>
                                <a:ext cx="1244600" cy="7366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2" name="Object 51"/>
                  <p:cNvGraphicFramePr>
                    <a:graphicFrameLocks noChangeAspect="1"/>
                  </p:cNvGraphicFramePr>
                  <p:nvPr>
                    <p:extLst>
                      <p:ext uri="{D42A27DB-BD31-4B8C-83A1-F6EECF244321}">
                        <p14:modId xmlns:p14="http://schemas.microsoft.com/office/powerpoint/2010/main" val="1251209886"/>
                      </p:ext>
                    </p:extLst>
                  </p:nvPr>
                </p:nvGraphicFramePr>
                <p:xfrm>
                  <a:off x="958409" y="3975760"/>
                  <a:ext cx="241300" cy="381000"/>
                </p:xfrm>
                <a:graphic>
                  <a:graphicData uri="http://schemas.openxmlformats.org/presentationml/2006/ole">
                    <mc:AlternateContent>
                      <mc:Choice xmlns:v="urn:schemas-microsoft-com:vml" Requires="v">
                        <p:oleObj spid="_x0000_s18943" name="Equation" r:id="rId109" imgW="241200" imgH="380880" progId="Equation.DSMT4">
                          <p:embed/>
                        </p:oleObj>
                      </mc:Choice>
                      <mc:Fallback>
                        <p:oleObj name="Equation" r:id="rId109" imgW="241200" imgH="380880" progId="Equation.DSMT4">
                          <p:embed/>
                          <p:pic>
                            <p:nvPicPr>
                              <p:cNvPr id="0" name=""/>
                              <p:cNvPicPr/>
                              <p:nvPr/>
                            </p:nvPicPr>
                            <p:blipFill>
                              <a:blip r:embed="rId110"/>
                              <a:stretch>
                                <a:fillRect/>
                              </a:stretch>
                            </p:blipFill>
                            <p:spPr>
                              <a:xfrm>
                                <a:off x="958409" y="3975760"/>
                                <a:ext cx="241300" cy="381000"/>
                              </a:xfrm>
                              <a:prstGeom prst="rect">
                                <a:avLst/>
                              </a:prstGeom>
                            </p:spPr>
                          </p:pic>
                        </p:oleObj>
                      </mc:Fallback>
                    </mc:AlternateContent>
                  </a:graphicData>
                </a:graphic>
              </p:graphicFrame>
            </mc:Choice>
            <mc:Fallback xmlns="">
              <p:graphicFrame>
                <p:nvGraphicFramePr>
                  <p:cNvPr id="52" name="Object 51"/>
                  <p:cNvGraphicFramePr>
                    <a:graphicFrameLocks noChangeAspect="1"/>
                  </p:cNvGraphicFramePr>
                  <p:nvPr>
                    <p:extLst>
                      <p:ext uri="{D42A27DB-BD31-4B8C-83A1-F6EECF244321}">
                        <p14:modId xmlns:p14="http://schemas.microsoft.com/office/powerpoint/2010/main" val="1251209886"/>
                      </p:ext>
                    </p:extLst>
                  </p:nvPr>
                </p:nvGraphicFramePr>
                <p:xfrm>
                  <a:off x="958409" y="3975760"/>
                  <a:ext cx="241300" cy="381000"/>
                </p:xfrm>
                <a:graphic>
                  <a:graphicData uri="http://schemas.openxmlformats.org/presentationml/2006/ole">
                    <mc:AlternateContent>
                      <mc:Choice xmlns:v="urn:schemas-microsoft-com:vml" Requires="v">
                        <p:oleObj spid="_x0000_s18727" name="Equation" r:id="rId111" imgW="241200" imgH="380880" progId="Equation.DSMT4">
                          <p:embed/>
                        </p:oleObj>
                      </mc:Choice>
                      <mc:Fallback>
                        <p:oleObj name="Equation" r:id="rId111" imgW="241200" imgH="380880" progId="Equation.DSMT4">
                          <p:embed/>
                          <p:pic>
                            <p:nvPicPr>
                              <p:cNvPr id="0" name=""/>
                              <p:cNvPicPr/>
                              <p:nvPr/>
                            </p:nvPicPr>
                            <p:blipFill>
                              <a:blip r:embed="rId112"/>
                              <a:stretch>
                                <a:fillRect/>
                              </a:stretch>
                            </p:blipFill>
                            <p:spPr>
                              <a:xfrm>
                                <a:off x="958409" y="3975760"/>
                                <a:ext cx="241300" cy="3810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54" name="Object 53"/>
                  <p:cNvGraphicFramePr>
                    <a:graphicFrameLocks noChangeAspect="1"/>
                  </p:cNvGraphicFramePr>
                  <p:nvPr>
                    <p:extLst>
                      <p:ext uri="{D42A27DB-BD31-4B8C-83A1-F6EECF244321}">
                        <p14:modId xmlns:p14="http://schemas.microsoft.com/office/powerpoint/2010/main" val="1123846752"/>
                      </p:ext>
                    </p:extLst>
                  </p:nvPr>
                </p:nvGraphicFramePr>
                <p:xfrm>
                  <a:off x="2524465" y="5754045"/>
                  <a:ext cx="847725" cy="266700"/>
                </p:xfrm>
                <a:graphic>
                  <a:graphicData uri="http://schemas.openxmlformats.org/presentationml/2006/ole">
                    <mc:AlternateContent>
                      <mc:Choice xmlns:v="urn:schemas-microsoft-com:vml" Requires="v">
                        <p:oleObj spid="_x0000_s18944" name="Equation" r:id="rId113" imgW="847620" imgH="266815" progId="Equation.DSMT4">
                          <p:embed/>
                        </p:oleObj>
                      </mc:Choice>
                      <mc:Fallback>
                        <p:oleObj name="Equation" r:id="rId113" imgW="847620" imgH="266815" progId="Equation.DSMT4">
                          <p:embed/>
                          <p:pic>
                            <p:nvPicPr>
                              <p:cNvPr id="0" name=""/>
                              <p:cNvPicPr/>
                              <p:nvPr/>
                            </p:nvPicPr>
                            <p:blipFill>
                              <a:blip r:embed="rId114"/>
                              <a:stretch>
                                <a:fillRect/>
                              </a:stretch>
                            </p:blipFill>
                            <p:spPr>
                              <a:xfrm>
                                <a:off x="2524465" y="5754045"/>
                                <a:ext cx="847725" cy="266700"/>
                              </a:xfrm>
                              <a:prstGeom prst="rect">
                                <a:avLst/>
                              </a:prstGeom>
                            </p:spPr>
                          </p:pic>
                        </p:oleObj>
                      </mc:Fallback>
                    </mc:AlternateContent>
                  </a:graphicData>
                </a:graphic>
              </p:graphicFrame>
            </mc:Choice>
            <mc:Fallback xmlns="">
              <p:graphicFrame>
                <p:nvGraphicFramePr>
                  <p:cNvPr id="54" name="Object 53"/>
                  <p:cNvGraphicFramePr>
                    <a:graphicFrameLocks noChangeAspect="1"/>
                  </p:cNvGraphicFramePr>
                  <p:nvPr>
                    <p:extLst>
                      <p:ext uri="{D42A27DB-BD31-4B8C-83A1-F6EECF244321}">
                        <p14:modId xmlns:p14="http://schemas.microsoft.com/office/powerpoint/2010/main" val="3723583457"/>
                      </p:ext>
                    </p:extLst>
                  </p:nvPr>
                </p:nvGraphicFramePr>
                <p:xfrm>
                  <a:off x="2524465" y="5754045"/>
                  <a:ext cx="847725" cy="266700"/>
                </p:xfrm>
                <a:graphic>
                  <a:graphicData uri="http://schemas.openxmlformats.org/presentationml/2006/ole">
                    <mc:AlternateContent>
                      <mc:Choice xmlns:v="urn:schemas-microsoft-com:vml" Requires="v">
                        <p:oleObj spid="_x0000_s18728" name="Equation" r:id="rId115" imgW="847620" imgH="266815" progId="Equation.DSMT4">
                          <p:embed/>
                        </p:oleObj>
                      </mc:Choice>
                      <mc:Fallback>
                        <p:oleObj name="Equation" r:id="rId115" imgW="847620" imgH="266815" progId="Equation.DSMT4">
                          <p:embed/>
                          <p:pic>
                            <p:nvPicPr>
                              <p:cNvPr id="0" name=""/>
                              <p:cNvPicPr/>
                              <p:nvPr/>
                            </p:nvPicPr>
                            <p:blipFill>
                              <a:blip r:embed="rId116"/>
                              <a:stretch>
                                <a:fillRect/>
                              </a:stretch>
                            </p:blipFill>
                            <p:spPr>
                              <a:xfrm>
                                <a:off x="2524465" y="5754045"/>
                                <a:ext cx="847725" cy="2667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60" name="Object 59"/>
                  <p:cNvGraphicFramePr>
                    <a:graphicFrameLocks noChangeAspect="1"/>
                  </p:cNvGraphicFramePr>
                  <p:nvPr>
                    <p:extLst>
                      <p:ext uri="{D42A27DB-BD31-4B8C-83A1-F6EECF244321}">
                        <p14:modId xmlns:p14="http://schemas.microsoft.com/office/powerpoint/2010/main" val="873663466"/>
                      </p:ext>
                    </p:extLst>
                  </p:nvPr>
                </p:nvGraphicFramePr>
                <p:xfrm>
                  <a:off x="1157446" y="6154275"/>
                  <a:ext cx="1612900" cy="381000"/>
                </p:xfrm>
                <a:graphic>
                  <a:graphicData uri="http://schemas.openxmlformats.org/presentationml/2006/ole">
                    <mc:AlternateContent>
                      <mc:Choice xmlns:v="urn:schemas-microsoft-com:vml" Requires="v">
                        <p:oleObj spid="_x0000_s18945" name="Equation" r:id="rId117" imgW="1612800" imgH="380880" progId="Equation.DSMT4">
                          <p:embed/>
                        </p:oleObj>
                      </mc:Choice>
                      <mc:Fallback>
                        <p:oleObj name="Equation" r:id="rId117" imgW="1612800" imgH="380880" progId="Equation.DSMT4">
                          <p:embed/>
                          <p:pic>
                            <p:nvPicPr>
                              <p:cNvPr id="0" name=""/>
                              <p:cNvPicPr/>
                              <p:nvPr/>
                            </p:nvPicPr>
                            <p:blipFill>
                              <a:blip r:embed="rId92"/>
                              <a:stretch>
                                <a:fillRect/>
                              </a:stretch>
                            </p:blipFill>
                            <p:spPr>
                              <a:xfrm>
                                <a:off x="1157446" y="6154275"/>
                                <a:ext cx="1612900" cy="381000"/>
                              </a:xfrm>
                              <a:prstGeom prst="rect">
                                <a:avLst/>
                              </a:prstGeom>
                            </p:spPr>
                          </p:pic>
                        </p:oleObj>
                      </mc:Fallback>
                    </mc:AlternateContent>
                  </a:graphicData>
                </a:graphic>
              </p:graphicFrame>
            </mc:Choice>
            <mc:Fallback xmlns="">
              <p:graphicFrame>
                <p:nvGraphicFramePr>
                  <p:cNvPr id="60" name="Object 59"/>
                  <p:cNvGraphicFramePr>
                    <a:graphicFrameLocks noChangeAspect="1"/>
                  </p:cNvGraphicFramePr>
                  <p:nvPr>
                    <p:extLst>
                      <p:ext uri="{D42A27DB-BD31-4B8C-83A1-F6EECF244321}">
                        <p14:modId xmlns:p14="http://schemas.microsoft.com/office/powerpoint/2010/main" val="873663466"/>
                      </p:ext>
                    </p:extLst>
                  </p:nvPr>
                </p:nvGraphicFramePr>
                <p:xfrm>
                  <a:off x="1157446" y="6154275"/>
                  <a:ext cx="1612900" cy="381000"/>
                </p:xfrm>
                <a:graphic>
                  <a:graphicData uri="http://schemas.openxmlformats.org/presentationml/2006/ole">
                    <mc:AlternateContent>
                      <mc:Choice xmlns:v="urn:schemas-microsoft-com:vml" Requires="v">
                        <p:oleObj spid="_x0000_s18729" name="Equation" r:id="rId119" imgW="1612800" imgH="380880" progId="Equation.DSMT4">
                          <p:embed/>
                        </p:oleObj>
                      </mc:Choice>
                      <mc:Fallback>
                        <p:oleObj name="Equation" r:id="rId119" imgW="1612800" imgH="380880" progId="Equation.DSMT4">
                          <p:embed/>
                          <p:pic>
                            <p:nvPicPr>
                              <p:cNvPr id="0" name=""/>
                              <p:cNvPicPr/>
                              <p:nvPr/>
                            </p:nvPicPr>
                            <p:blipFill>
                              <a:blip r:embed="rId120"/>
                              <a:stretch>
                                <a:fillRect/>
                              </a:stretch>
                            </p:blipFill>
                            <p:spPr>
                              <a:xfrm>
                                <a:off x="1157446" y="6154275"/>
                                <a:ext cx="1612900" cy="381000"/>
                              </a:xfrm>
                              <a:prstGeom prst="rect">
                                <a:avLst/>
                              </a:prstGeom>
                            </p:spPr>
                          </p:pic>
                        </p:oleObj>
                      </mc:Fallback>
                    </mc:AlternateContent>
                  </a:graphicData>
                </a:graphic>
              </p:graphicFrame>
            </mc:Fallback>
          </mc:AlternateContent>
        </p:grpSp>
      </p:grpSp>
      <p:grpSp>
        <p:nvGrpSpPr>
          <p:cNvPr id="11296" name="Group 11295"/>
          <p:cNvGrpSpPr/>
          <p:nvPr/>
        </p:nvGrpSpPr>
        <p:grpSpPr>
          <a:xfrm>
            <a:off x="5587998" y="2133932"/>
            <a:ext cx="4577088" cy="2805516"/>
            <a:chOff x="5167202" y="2204983"/>
            <a:chExt cx="4577088" cy="2805516"/>
          </a:xfrm>
        </p:grpSpPr>
        <mc:AlternateContent xmlns:mc="http://schemas.openxmlformats.org/markup-compatibility/2006" xmlns:a14="http://schemas.microsoft.com/office/drawing/2010/main">
          <mc:Choice Requires="a14">
            <p:sp>
              <p:nvSpPr>
                <p:cNvPr id="7" name="Text Box 101"/>
                <p:cNvSpPr txBox="1">
                  <a:spLocks noChangeArrowheads="1"/>
                </p:cNvSpPr>
                <p:nvPr/>
              </p:nvSpPr>
              <p:spPr bwMode="auto">
                <a:xfrm>
                  <a:off x="5167202" y="2204983"/>
                  <a:ext cx="4577088" cy="18651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20000"/>
                    </a:lnSpc>
                  </a:pPr>
                  <a:r>
                    <a:rPr lang="en-US" sz="2400" b="1" dirty="0">
                      <a:solidFill>
                        <a:schemeClr val="bg1"/>
                      </a:solidFill>
                      <a:latin typeface="Times New Roman" panose="02020603050405020304" pitchFamily="18" charset="0"/>
                      <a:cs typeface="Times New Roman" panose="02020603050405020304" pitchFamily="18" charset="0"/>
                    </a:rPr>
                    <a:t>b)</a:t>
                  </a:r>
                  <a:r>
                    <a:rPr lang="vi-VN" sz="2400" b="1" dirty="0">
                      <a:solidFill>
                        <a:schemeClr val="bg1"/>
                      </a:solidFill>
                      <a:latin typeface="Times New Roman" panose="02020603050405020304" pitchFamily="18" charset="0"/>
                      <a:cs typeface="Times New Roman" panose="02020603050405020304" pitchFamily="18" charset="0"/>
                    </a:rPr>
                    <a:t> </a:t>
                  </a:r>
                  <a:endParaRPr lang="en-US" sz="24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24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1" i="1">
                          <a:solidFill>
                            <a:schemeClr val="bg1"/>
                          </a:solidFill>
                          <a:latin typeface="Cambria Math"/>
                        </a:rPr>
                        <m:t>⇒</m:t>
                      </m:r>
                    </m:oMath>
                  </a14:m>
                  <a:endParaRPr lang="en-US" sz="2400"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2400" b="1"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120000"/>
                    </a:lnSpc>
                  </a:pPr>
                  <a:r>
                    <a:rPr lang="en-US" sz="2400" b="1" i="1" dirty="0">
                      <a:solidFill>
                        <a:srgbClr val="FFFF00"/>
                      </a:solidFill>
                      <a:latin typeface="Times New Roman" panose="02020603050405020304" pitchFamily="18" charset="0"/>
                      <a:cs typeface="Times New Roman" panose="02020603050405020304" pitchFamily="18" charset="0"/>
                    </a:rPr>
                    <a:t>* </a:t>
                  </a:r>
                </a:p>
              </p:txBody>
            </p:sp>
          </mc:Choice>
          <mc:Fallback xmlns="">
            <p:sp>
              <p:nvSpPr>
                <p:cNvPr id="7" name="Text Box 101"/>
                <p:cNvSpPr txBox="1">
                  <a:spLocks noRot="1" noChangeAspect="1" noMove="1" noResize="1" noEditPoints="1" noAdjustHandles="1" noChangeArrowheads="1" noChangeShapeType="1" noTextEdit="1"/>
                </p:cNvSpPr>
                <p:nvPr/>
              </p:nvSpPr>
              <p:spPr bwMode="auto">
                <a:xfrm>
                  <a:off x="5167202" y="2204983"/>
                  <a:ext cx="4577088" cy="1865126"/>
                </a:xfrm>
                <a:prstGeom prst="rect">
                  <a:avLst/>
                </a:prstGeom>
                <a:blipFill>
                  <a:blip r:embed="rId121"/>
                  <a:stretch>
                    <a:fillRect l="-2133" t="-654" b="-45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1288" name="Group 11287"/>
            <p:cNvGrpSpPr/>
            <p:nvPr/>
          </p:nvGrpSpPr>
          <p:grpSpPr>
            <a:xfrm>
              <a:off x="5723483" y="2224791"/>
              <a:ext cx="2793951" cy="2785708"/>
              <a:chOff x="5872086" y="2181368"/>
              <a:chExt cx="2793951" cy="2785708"/>
            </a:xfrm>
          </p:grpSpPr>
          <p:sp>
            <p:nvSpPr>
              <p:cNvPr id="24" name="TextBox 23"/>
              <p:cNvSpPr txBox="1"/>
              <p:nvPr/>
            </p:nvSpPr>
            <p:spPr>
              <a:xfrm>
                <a:off x="7540622" y="4337546"/>
                <a:ext cx="1125415" cy="461665"/>
              </a:xfrm>
              <a:prstGeom prst="rect">
                <a:avLst/>
              </a:prstGeom>
              <a:noFill/>
            </p:spPr>
            <p:txBody>
              <a:bodyPr wrap="square" rtlCol="0">
                <a:spAutoFit/>
              </a:bodyPr>
              <a:lstStyle/>
              <a:p>
                <a:r>
                  <a:rPr lang="vi-VN" sz="2400" dirty="0">
                    <a:solidFill>
                      <a:schemeClr val="bg1"/>
                    </a:solidFill>
                    <a:latin typeface="+mj-lt"/>
                  </a:rPr>
                  <a:t>(cm)</a:t>
                </a:r>
                <a:endParaRPr lang="en-US" sz="2400" dirty="0">
                  <a:solidFill>
                    <a:schemeClr val="bg1"/>
                  </a:solidFill>
                  <a:latin typeface="+mj-lt"/>
                </a:endParaRPr>
              </a:p>
            </p:txBody>
          </p:sp>
          <p:grpSp>
            <p:nvGrpSpPr>
              <p:cNvPr id="11271" name="Group 11270"/>
              <p:cNvGrpSpPr/>
              <p:nvPr/>
            </p:nvGrpSpPr>
            <p:grpSpPr>
              <a:xfrm>
                <a:off x="6120750" y="2181368"/>
                <a:ext cx="2307969" cy="319289"/>
                <a:chOff x="5260916" y="2794793"/>
                <a:chExt cx="2307969" cy="319289"/>
              </a:xfrm>
            </p:grpSpPr>
            <mc:AlternateContent xmlns:mc="http://schemas.openxmlformats.org/markup-compatibility/2006" xmlns:a14="http://schemas.microsoft.com/office/drawing/2010/main">
              <mc:Choice Requires="a14">
                <p:graphicFrame>
                  <p:nvGraphicFramePr>
                    <p:cNvPr id="74" name="Object 73"/>
                    <p:cNvGraphicFramePr>
                      <a:graphicFrameLocks noChangeAspect="1"/>
                    </p:cNvGraphicFramePr>
                    <p:nvPr>
                      <p:extLst>
                        <p:ext uri="{D42A27DB-BD31-4B8C-83A1-F6EECF244321}">
                          <p14:modId xmlns:p14="http://schemas.microsoft.com/office/powerpoint/2010/main" val="1307085017"/>
                        </p:ext>
                      </p:extLst>
                    </p:nvPr>
                  </p:nvGraphicFramePr>
                  <p:xfrm>
                    <a:off x="5260916" y="2795958"/>
                    <a:ext cx="866775" cy="266700"/>
                  </p:xfrm>
                  <a:graphic>
                    <a:graphicData uri="http://schemas.openxmlformats.org/presentationml/2006/ole">
                      <mc:AlternateContent>
                        <mc:Choice xmlns:v="urn:schemas-microsoft-com:vml" Requires="v">
                          <p:oleObj spid="_x0000_s18946" name="Equation" r:id="rId95" imgW="866568" imgH="266815" progId="Equation.DSMT4">
                            <p:embed/>
                          </p:oleObj>
                        </mc:Choice>
                        <mc:Fallback>
                          <p:oleObj name="Equation" r:id="rId95" imgW="866568" imgH="266815" progId="Equation.DSMT4">
                            <p:embed/>
                            <p:pic>
                              <p:nvPicPr>
                                <p:cNvPr id="31" name="Object 30"/>
                                <p:cNvPicPr/>
                                <p:nvPr/>
                              </p:nvPicPr>
                              <p:blipFill>
                                <a:blip r:embed="rId94"/>
                                <a:stretch>
                                  <a:fillRect/>
                                </a:stretch>
                              </p:blipFill>
                              <p:spPr>
                                <a:xfrm>
                                  <a:off x="5260916" y="2795958"/>
                                  <a:ext cx="866775" cy="266700"/>
                                </a:xfrm>
                                <a:prstGeom prst="rect">
                                  <a:avLst/>
                                </a:prstGeom>
                              </p:spPr>
                            </p:pic>
                          </p:oleObj>
                        </mc:Fallback>
                      </mc:AlternateContent>
                    </a:graphicData>
                  </a:graphic>
                </p:graphicFrame>
              </mc:Choice>
              <mc:Fallback xmlns="">
                <p:graphicFrame>
                  <p:nvGraphicFramePr>
                    <p:cNvPr id="74" name="Object 73"/>
                    <p:cNvGraphicFramePr>
                      <a:graphicFrameLocks noChangeAspect="1"/>
                    </p:cNvGraphicFramePr>
                    <p:nvPr>
                      <p:extLst>
                        <p:ext uri="{D42A27DB-BD31-4B8C-83A1-F6EECF244321}">
                          <p14:modId xmlns:p14="http://schemas.microsoft.com/office/powerpoint/2010/main" val="1307085017"/>
                        </p:ext>
                      </p:extLst>
                    </p:nvPr>
                  </p:nvGraphicFramePr>
                  <p:xfrm>
                    <a:off x="5260916" y="2795958"/>
                    <a:ext cx="866775" cy="266700"/>
                  </p:xfrm>
                  <a:graphic>
                    <a:graphicData uri="http://schemas.openxmlformats.org/presentationml/2006/ole">
                      <mc:AlternateContent>
                        <mc:Choice xmlns:v="urn:schemas-microsoft-com:vml" Requires="v">
                          <p:oleObj spid="_x0000_s18730" name="Equation" r:id="rId95" imgW="866568" imgH="266815" progId="Equation.DSMT4">
                            <p:embed/>
                          </p:oleObj>
                        </mc:Choice>
                        <mc:Fallback>
                          <p:oleObj name="Equation" r:id="rId95" imgW="866568" imgH="266815" progId="Equation.DSMT4">
                            <p:embed/>
                            <p:pic>
                              <p:nvPicPr>
                                <p:cNvPr id="31" name="Object 30"/>
                                <p:cNvPicPr/>
                                <p:nvPr/>
                              </p:nvPicPr>
                              <p:blipFill>
                                <a:blip r:embed="rId96"/>
                                <a:stretch>
                                  <a:fillRect/>
                                </a:stretch>
                              </p:blipFill>
                              <p:spPr>
                                <a:xfrm>
                                  <a:off x="5260916" y="2795958"/>
                                  <a:ext cx="866775" cy="2667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5" name="Object 74"/>
                    <p:cNvGraphicFramePr>
                      <a:graphicFrameLocks noChangeAspect="1"/>
                    </p:cNvGraphicFramePr>
                    <p:nvPr>
                      <p:extLst>
                        <p:ext uri="{D42A27DB-BD31-4B8C-83A1-F6EECF244321}">
                          <p14:modId xmlns:p14="http://schemas.microsoft.com/office/powerpoint/2010/main" val="2287059298"/>
                        </p:ext>
                      </p:extLst>
                    </p:nvPr>
                  </p:nvGraphicFramePr>
                  <p:xfrm>
                    <a:off x="6205381" y="2834682"/>
                    <a:ext cx="863600" cy="279400"/>
                  </p:xfrm>
                  <a:graphic>
                    <a:graphicData uri="http://schemas.openxmlformats.org/presentationml/2006/ole">
                      <mc:AlternateContent>
                        <mc:Choice xmlns:v="urn:schemas-microsoft-com:vml" Requires="v">
                          <p:oleObj spid="_x0000_s18947" name="Equation" r:id="rId122" imgW="863280" imgH="279360" progId="Equation.DSMT4">
                            <p:embed/>
                          </p:oleObj>
                        </mc:Choice>
                        <mc:Fallback>
                          <p:oleObj name="Equation" r:id="rId122" imgW="863280" imgH="279360" progId="Equation.DSMT4">
                            <p:embed/>
                            <p:pic>
                              <p:nvPicPr>
                                <p:cNvPr id="19" name="Object 18"/>
                                <p:cNvPicPr/>
                                <p:nvPr/>
                              </p:nvPicPr>
                              <p:blipFill>
                                <a:blip r:embed="rId90"/>
                                <a:stretch>
                                  <a:fillRect/>
                                </a:stretch>
                              </p:blipFill>
                              <p:spPr>
                                <a:xfrm>
                                  <a:off x="6205381" y="2834682"/>
                                  <a:ext cx="863600" cy="279400"/>
                                </a:xfrm>
                                <a:prstGeom prst="rect">
                                  <a:avLst/>
                                </a:prstGeom>
                              </p:spPr>
                            </p:pic>
                          </p:oleObj>
                        </mc:Fallback>
                      </mc:AlternateContent>
                    </a:graphicData>
                  </a:graphic>
                </p:graphicFrame>
              </mc:Choice>
              <mc:Fallback xmlns="">
                <p:graphicFrame>
                  <p:nvGraphicFramePr>
                    <p:cNvPr id="75" name="Object 74"/>
                    <p:cNvGraphicFramePr>
                      <a:graphicFrameLocks noChangeAspect="1"/>
                    </p:cNvGraphicFramePr>
                    <p:nvPr>
                      <p:extLst>
                        <p:ext uri="{D42A27DB-BD31-4B8C-83A1-F6EECF244321}">
                          <p14:modId xmlns:p14="http://schemas.microsoft.com/office/powerpoint/2010/main" val="2287059298"/>
                        </p:ext>
                      </p:extLst>
                    </p:nvPr>
                  </p:nvGraphicFramePr>
                  <p:xfrm>
                    <a:off x="6205381" y="2834682"/>
                    <a:ext cx="863600" cy="279400"/>
                  </p:xfrm>
                  <a:graphic>
                    <a:graphicData uri="http://schemas.openxmlformats.org/presentationml/2006/ole">
                      <mc:AlternateContent>
                        <mc:Choice xmlns:v="urn:schemas-microsoft-com:vml" Requires="v">
                          <p:oleObj spid="_x0000_s18731" name="Equation" r:id="rId123" imgW="863280" imgH="279360" progId="Equation.DSMT4">
                            <p:embed/>
                          </p:oleObj>
                        </mc:Choice>
                        <mc:Fallback>
                          <p:oleObj name="Equation" r:id="rId123" imgW="863280" imgH="279360" progId="Equation.DSMT4">
                            <p:embed/>
                            <p:pic>
                              <p:nvPicPr>
                                <p:cNvPr id="19" name="Object 18"/>
                                <p:cNvPicPr/>
                                <p:nvPr/>
                              </p:nvPicPr>
                              <p:blipFill>
                                <a:blip r:embed="rId92"/>
                                <a:stretch>
                                  <a:fillRect/>
                                </a:stretch>
                              </p:blipFill>
                              <p:spPr>
                                <a:xfrm>
                                  <a:off x="6205381" y="2834682"/>
                                  <a:ext cx="863600" cy="2794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76" name="Object 75"/>
                    <p:cNvGraphicFramePr>
                      <a:graphicFrameLocks noChangeAspect="1"/>
                    </p:cNvGraphicFramePr>
                    <p:nvPr>
                      <p:extLst>
                        <p:ext uri="{D42A27DB-BD31-4B8C-83A1-F6EECF244321}">
                          <p14:modId xmlns:p14="http://schemas.microsoft.com/office/powerpoint/2010/main" val="4009896526"/>
                        </p:ext>
                      </p:extLst>
                    </p:nvPr>
                  </p:nvGraphicFramePr>
                  <p:xfrm>
                    <a:off x="6721160" y="2794793"/>
                    <a:ext cx="847725" cy="266700"/>
                  </p:xfrm>
                  <a:graphic>
                    <a:graphicData uri="http://schemas.openxmlformats.org/presentationml/2006/ole">
                      <mc:AlternateContent>
                        <mc:Choice xmlns:v="urn:schemas-microsoft-com:vml" Requires="v">
                          <p:oleObj spid="_x0000_s18948" name="Equation" r:id="rId124" imgW="847620" imgH="266815" progId="Equation.DSMT4">
                            <p:embed/>
                          </p:oleObj>
                        </mc:Choice>
                        <mc:Fallback>
                          <p:oleObj name="Equation" r:id="rId124" imgW="847620" imgH="266815" progId="Equation.DSMT4">
                            <p:embed/>
                            <p:pic>
                              <p:nvPicPr>
                                <p:cNvPr id="54" name="Object 53"/>
                                <p:cNvPicPr/>
                                <p:nvPr/>
                              </p:nvPicPr>
                              <p:blipFill>
                                <a:blip r:embed="rId114"/>
                                <a:stretch>
                                  <a:fillRect/>
                                </a:stretch>
                              </p:blipFill>
                              <p:spPr>
                                <a:xfrm>
                                  <a:off x="6721160" y="2794793"/>
                                  <a:ext cx="847725" cy="266700"/>
                                </a:xfrm>
                                <a:prstGeom prst="rect">
                                  <a:avLst/>
                                </a:prstGeom>
                              </p:spPr>
                            </p:pic>
                          </p:oleObj>
                        </mc:Fallback>
                      </mc:AlternateContent>
                    </a:graphicData>
                  </a:graphic>
                </p:graphicFrame>
              </mc:Choice>
              <mc:Fallback xmlns="">
                <p:graphicFrame>
                  <p:nvGraphicFramePr>
                    <p:cNvPr id="76" name="Object 75"/>
                    <p:cNvGraphicFramePr>
                      <a:graphicFrameLocks noChangeAspect="1"/>
                    </p:cNvGraphicFramePr>
                    <p:nvPr>
                      <p:extLst>
                        <p:ext uri="{D42A27DB-BD31-4B8C-83A1-F6EECF244321}">
                          <p14:modId xmlns:p14="http://schemas.microsoft.com/office/powerpoint/2010/main" val="4009896526"/>
                        </p:ext>
                      </p:extLst>
                    </p:nvPr>
                  </p:nvGraphicFramePr>
                  <p:xfrm>
                    <a:off x="6721160" y="2794793"/>
                    <a:ext cx="847725" cy="266700"/>
                  </p:xfrm>
                  <a:graphic>
                    <a:graphicData uri="http://schemas.openxmlformats.org/presentationml/2006/ole">
                      <mc:AlternateContent>
                        <mc:Choice xmlns:v="urn:schemas-microsoft-com:vml" Requires="v">
                          <p:oleObj spid="_x0000_s18732" name="Equation" r:id="rId125" imgW="847620" imgH="266815" progId="Equation.DSMT4">
                            <p:embed/>
                          </p:oleObj>
                        </mc:Choice>
                        <mc:Fallback>
                          <p:oleObj name="Equation" r:id="rId125" imgW="847620" imgH="266815" progId="Equation.DSMT4">
                            <p:embed/>
                            <p:pic>
                              <p:nvPicPr>
                                <p:cNvPr id="54" name="Object 53"/>
                                <p:cNvPicPr/>
                                <p:nvPr/>
                              </p:nvPicPr>
                              <p:blipFill>
                                <a:blip r:embed="rId116"/>
                                <a:stretch>
                                  <a:fillRect/>
                                </a:stretch>
                              </p:blipFill>
                              <p:spPr>
                                <a:xfrm>
                                  <a:off x="6721160" y="2794793"/>
                                  <a:ext cx="847725" cy="26670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11275" name="Object 11274"/>
                  <p:cNvGraphicFramePr>
                    <a:graphicFrameLocks noChangeAspect="1"/>
                  </p:cNvGraphicFramePr>
                  <p:nvPr>
                    <p:extLst>
                      <p:ext uri="{D42A27DB-BD31-4B8C-83A1-F6EECF244321}">
                        <p14:modId xmlns:p14="http://schemas.microsoft.com/office/powerpoint/2010/main" val="1853693659"/>
                      </p:ext>
                    </p:extLst>
                  </p:nvPr>
                </p:nvGraphicFramePr>
                <p:xfrm>
                  <a:off x="5872086" y="2592176"/>
                  <a:ext cx="1993900" cy="2374900"/>
                </p:xfrm>
                <a:graphic>
                  <a:graphicData uri="http://schemas.openxmlformats.org/presentationml/2006/ole">
                    <mc:AlternateContent>
                      <mc:Choice xmlns:v="urn:schemas-microsoft-com:vml" Requires="v">
                        <p:oleObj spid="_x0000_s18949" name="Equation" r:id="rId126" imgW="1993680" imgH="2374560" progId="Equation.DSMT4">
                          <p:embed/>
                        </p:oleObj>
                      </mc:Choice>
                      <mc:Fallback>
                        <p:oleObj name="Equation" r:id="rId126" imgW="1993680" imgH="2374560" progId="Equation.DSMT4">
                          <p:embed/>
                          <p:pic>
                            <p:nvPicPr>
                              <p:cNvPr id="0" name=""/>
                              <p:cNvPicPr/>
                              <p:nvPr/>
                            </p:nvPicPr>
                            <p:blipFill>
                              <a:blip r:embed="rId127"/>
                              <a:stretch>
                                <a:fillRect/>
                              </a:stretch>
                            </p:blipFill>
                            <p:spPr>
                              <a:xfrm>
                                <a:off x="5872086" y="2592176"/>
                                <a:ext cx="1993900" cy="2374900"/>
                              </a:xfrm>
                              <a:prstGeom prst="rect">
                                <a:avLst/>
                              </a:prstGeom>
                            </p:spPr>
                          </p:pic>
                        </p:oleObj>
                      </mc:Fallback>
                    </mc:AlternateContent>
                  </a:graphicData>
                </a:graphic>
              </p:graphicFrame>
            </mc:Choice>
            <mc:Fallback xmlns="">
              <p:graphicFrame>
                <p:nvGraphicFramePr>
                  <p:cNvPr id="11275" name="Object 11274"/>
                  <p:cNvGraphicFramePr>
                    <a:graphicFrameLocks noChangeAspect="1"/>
                  </p:cNvGraphicFramePr>
                  <p:nvPr>
                    <p:extLst>
                      <p:ext uri="{D42A27DB-BD31-4B8C-83A1-F6EECF244321}">
                        <p14:modId xmlns:p14="http://schemas.microsoft.com/office/powerpoint/2010/main" val="1853693659"/>
                      </p:ext>
                    </p:extLst>
                  </p:nvPr>
                </p:nvGraphicFramePr>
                <p:xfrm>
                  <a:off x="5872086" y="2592176"/>
                  <a:ext cx="1993900" cy="2374900"/>
                </p:xfrm>
                <a:graphic>
                  <a:graphicData uri="http://schemas.openxmlformats.org/presentationml/2006/ole">
                    <mc:AlternateContent>
                      <mc:Choice xmlns:v="urn:schemas-microsoft-com:vml" Requires="v">
                        <p:oleObj spid="_x0000_s18733" name="Equation" r:id="rId128" imgW="1993680" imgH="2374560" progId="Equation.DSMT4">
                          <p:embed/>
                        </p:oleObj>
                      </mc:Choice>
                      <mc:Fallback>
                        <p:oleObj name="Equation" r:id="rId128" imgW="1993680" imgH="2374560" progId="Equation.DSMT4">
                          <p:embed/>
                          <p:pic>
                            <p:nvPicPr>
                              <p:cNvPr id="0" name=""/>
                              <p:cNvPicPr/>
                              <p:nvPr/>
                            </p:nvPicPr>
                            <p:blipFill>
                              <a:blip r:embed="rId129"/>
                              <a:stretch>
                                <a:fillRect/>
                              </a:stretch>
                            </p:blipFill>
                            <p:spPr>
                              <a:xfrm>
                                <a:off x="5872086" y="2592176"/>
                                <a:ext cx="1993900" cy="2374900"/>
                              </a:xfrm>
                              <a:prstGeom prst="rect">
                                <a:avLst/>
                              </a:prstGeom>
                            </p:spPr>
                          </p:pic>
                        </p:oleObj>
                      </mc:Fallback>
                    </mc:AlternateContent>
                  </a:graphicData>
                </a:graphic>
              </p:graphicFrame>
            </mc:Fallback>
          </mc:AlternateContent>
        </p:grpSp>
      </p:grpSp>
      <p:grpSp>
        <p:nvGrpSpPr>
          <p:cNvPr id="63" name="Group 62"/>
          <p:cNvGrpSpPr/>
          <p:nvPr/>
        </p:nvGrpSpPr>
        <p:grpSpPr>
          <a:xfrm>
            <a:off x="4747048" y="4728663"/>
            <a:ext cx="7024497" cy="2212229"/>
            <a:chOff x="4955449" y="4232555"/>
            <a:chExt cx="7024497" cy="2212229"/>
          </a:xfrm>
        </p:grpSpPr>
        <p:cxnSp>
          <p:nvCxnSpPr>
            <p:cNvPr id="11" name="Straight Connector 10"/>
            <p:cNvCxnSpPr/>
            <p:nvPr/>
          </p:nvCxnSpPr>
          <p:spPr>
            <a:xfrm>
              <a:off x="5927154" y="5136776"/>
              <a:ext cx="776253" cy="306142"/>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4955449" y="4232555"/>
              <a:ext cx="7024497" cy="2212229"/>
              <a:chOff x="4955766" y="4243427"/>
              <a:chExt cx="7024497" cy="2212229"/>
            </a:xfrm>
          </p:grpSpPr>
          <p:sp>
            <p:nvSpPr>
              <p:cNvPr id="8" name="Oval 7"/>
              <p:cNvSpPr/>
              <p:nvPr/>
            </p:nvSpPr>
            <p:spPr>
              <a:xfrm>
                <a:off x="5983606" y="5100732"/>
                <a:ext cx="581776" cy="372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61" name="Group 60"/>
              <p:cNvGrpSpPr/>
              <p:nvPr/>
            </p:nvGrpSpPr>
            <p:grpSpPr>
              <a:xfrm>
                <a:off x="4955766" y="4243427"/>
                <a:ext cx="7024497" cy="2212229"/>
                <a:chOff x="4955766" y="4243427"/>
                <a:chExt cx="7024497" cy="2212229"/>
              </a:xfrm>
            </p:grpSpPr>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766" y="4575606"/>
                  <a:ext cx="2971692" cy="18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626279" y="5102116"/>
                  <a:ext cx="4353984" cy="1015663"/>
                </a:xfrm>
                <a:prstGeom prst="rect">
                  <a:avLst/>
                </a:prstGeom>
                <a:noFill/>
              </p:spPr>
              <p:txBody>
                <a:bodyPr wrap="square" rtlCol="0">
                  <a:spAutoFit/>
                </a:bodyPr>
                <a:lstStyle/>
                <a:p>
                  <a:pPr algn="just"/>
                  <a:r>
                    <a:rPr lang="en-US" sz="2000" b="1" dirty="0" err="1">
                      <a:solidFill>
                        <a:schemeClr val="bg1"/>
                      </a:solidFill>
                      <a:latin typeface="Times New Roman" panose="02020603050405020304" pitchFamily="18" charset="0"/>
                      <a:cs typeface="Times New Roman" panose="02020603050405020304" pitchFamily="18" charset="0"/>
                    </a:rPr>
                    <a:t>Một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đất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hình</a:t>
                  </a:r>
                  <a:r>
                    <a:rPr lang="en-US" sz="2000" b="1" dirty="0">
                      <a:solidFill>
                        <a:schemeClr val="bg1"/>
                      </a:solidFill>
                      <a:latin typeface="Times New Roman" panose="02020603050405020304" pitchFamily="18" charset="0"/>
                      <a:cs typeface="Times New Roman" panose="02020603050405020304" pitchFamily="18" charset="0"/>
                    </a:rPr>
                    <a:t> tam </a:t>
                  </a:r>
                  <a:r>
                    <a:rPr lang="en-US" sz="2000" b="1" dirty="0" err="1">
                      <a:solidFill>
                        <a:schemeClr val="bg1"/>
                      </a:solidFill>
                      <a:latin typeface="Times New Roman" panose="02020603050405020304" pitchFamily="18" charset="0"/>
                      <a:cs typeface="Times New Roman" panose="02020603050405020304" pitchFamily="18" charset="0"/>
                    </a:rPr>
                    <a:t>giác</a:t>
                  </a:r>
                  <a:r>
                    <a:rPr lang="en-US" sz="2000" b="1" dirty="0">
                      <a:solidFill>
                        <a:schemeClr val="bg1"/>
                      </a:solidFill>
                      <a:latin typeface="Times New Roman" panose="02020603050405020304" pitchFamily="18" charset="0"/>
                      <a:cs typeface="Times New Roman" panose="02020603050405020304" pitchFamily="18" charset="0"/>
                    </a:rPr>
                    <a:t> ABC </a:t>
                  </a:r>
                  <a:r>
                    <a:rPr lang="en-US" sz="2000" b="1" dirty="0" err="1">
                      <a:solidFill>
                        <a:schemeClr val="bg1"/>
                      </a:solidFill>
                      <a:latin typeface="Times New Roman" panose="02020603050405020304" pitchFamily="18" charset="0"/>
                      <a:cs typeface="Times New Roman" panose="02020603050405020304" pitchFamily="18" charset="0"/>
                    </a:rPr>
                    <a:t>có</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kích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thước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như</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hình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vẽ</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khoảng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cách</a:t>
                  </a:r>
                  <a:r>
                    <a:rPr lang="en-US" sz="2000" b="1" dirty="0">
                      <a:solidFill>
                        <a:schemeClr val="bg1"/>
                      </a:solidFill>
                      <a:latin typeface="Times New Roman" panose="02020603050405020304" pitchFamily="18" charset="0"/>
                      <a:cs typeface="Times New Roman" panose="02020603050405020304" pitchFamily="18" charset="0"/>
                    </a:rPr>
                    <a:t> AD </a:t>
                  </a:r>
                  <a:r>
                    <a:rPr lang="en-US" sz="2000" b="1" dirty="0" err="1">
                      <a:solidFill>
                        <a:schemeClr val="bg1"/>
                      </a:solidFill>
                      <a:latin typeface="Times New Roman" panose="02020603050405020304" pitchFamily="18" charset="0"/>
                      <a:cs typeface="Times New Roman" panose="02020603050405020304" pitchFamily="18" charset="0"/>
                    </a:rPr>
                    <a:t>không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trực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tiếp</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được</a:t>
                  </a:r>
                  <a:r>
                    <a:rPr lang="en-US" sz="2000" b="1" dirty="0">
                      <a:solidFill>
                        <a:schemeClr val="bg1"/>
                      </a:solidFill>
                      <a:latin typeface="Times New Roman" panose="02020603050405020304" pitchFamily="18" charset="0"/>
                      <a:cs typeface="Times New Roman" panose="02020603050405020304" pitchFamily="18" charset="0"/>
                    </a:rPr>
                    <a:t>?</a:t>
                  </a:r>
                </a:p>
              </p:txBody>
            </p:sp>
            <p:sp>
              <p:nvSpPr>
                <p:cNvPr id="59" name="Rectangle 58"/>
                <p:cNvSpPr/>
                <p:nvPr/>
              </p:nvSpPr>
              <p:spPr>
                <a:xfrm>
                  <a:off x="4965731" y="4243427"/>
                  <a:ext cx="6096000" cy="798745"/>
                </a:xfrm>
                <a:prstGeom prst="rect">
                  <a:avLst/>
                </a:prstGeom>
              </p:spPr>
              <p:txBody>
                <a:bodyPr>
                  <a:spAutoFit/>
                </a:bodyPr>
                <a:lstStyle/>
                <a:p>
                  <a:pPr>
                    <a:lnSpc>
                      <a:spcPct val="120000"/>
                    </a:lnSpc>
                  </a:pPr>
                  <a:r>
                    <a:rPr lang="en-US" sz="2000" b="1" i="1" dirty="0" err="1">
                      <a:solidFill>
                        <a:srgbClr val="FFFF00"/>
                      </a:solidFill>
                      <a:latin typeface="Times New Roman" panose="02020603050405020304" pitchFamily="18" charset="0"/>
                      <a:cs typeface="Times New Roman" panose="02020603050405020304" pitchFamily="18" charset="0"/>
                    </a:rPr>
                    <a:t>Ứng</a:t>
                  </a:r>
                  <a:r>
                    <a:rPr lang="en-US" sz="2000" b="1" i="1" dirty="0">
                      <a:solidFill>
                        <a:srgbClr val="FFFF00"/>
                      </a:solidFill>
                      <a:latin typeface="Times New Roman" panose="02020603050405020304" pitchFamily="18" charset="0"/>
                      <a:cs typeface="Times New Roman" panose="02020603050405020304" pitchFamily="18" charset="0"/>
                    </a:rPr>
                    <a:t> </a:t>
                  </a:r>
                  <a:r>
                    <a:rPr lang="en-US" sz="2000" b="1" i="1" dirty="0" err="1">
                      <a:solidFill>
                        <a:srgbClr val="FFFF00"/>
                      </a:solidFill>
                      <a:latin typeface="Times New Roman" panose="02020603050405020304" pitchFamily="18" charset="0"/>
                      <a:cs typeface="Times New Roman" panose="02020603050405020304" pitchFamily="18" charset="0"/>
                    </a:rPr>
                    <a:t>dụng</a:t>
                  </a:r>
                  <a:r>
                    <a:rPr lang="en-US" sz="2000" b="1" i="1" dirty="0">
                      <a:solidFill>
                        <a:srgbClr val="FFFF00"/>
                      </a:solidFill>
                      <a:latin typeface="Times New Roman" panose="02020603050405020304" pitchFamily="18" charset="0"/>
                      <a:cs typeface="Times New Roman" panose="02020603050405020304" pitchFamily="18" charset="0"/>
                    </a:rPr>
                    <a:t> </a:t>
                  </a:r>
                  <a:r>
                    <a:rPr lang="en-US" sz="2000" b="1" i="1" dirty="0" err="1">
                      <a:solidFill>
                        <a:srgbClr val="FFFF00"/>
                      </a:solidFill>
                      <a:latin typeface="Times New Roman" panose="02020603050405020304" pitchFamily="18" charset="0"/>
                      <a:cs typeface="Times New Roman" panose="02020603050405020304" pitchFamily="18" charset="0"/>
                    </a:rPr>
                    <a:t>thực</a:t>
                  </a:r>
                  <a:r>
                    <a:rPr lang="en-US" sz="2000" b="1" i="1" dirty="0">
                      <a:solidFill>
                        <a:srgbClr val="FFFF00"/>
                      </a:solidFill>
                      <a:latin typeface="Times New Roman" panose="02020603050405020304" pitchFamily="18" charset="0"/>
                      <a:cs typeface="Times New Roman" panose="02020603050405020304" pitchFamily="18" charset="0"/>
                    </a:rPr>
                    <a:t> </a:t>
                  </a:r>
                  <a:r>
                    <a:rPr lang="en-US" sz="2000" b="1" i="1" dirty="0" err="1">
                      <a:solidFill>
                        <a:srgbClr val="FFFF00"/>
                      </a:solidFill>
                      <a:latin typeface="Times New Roman" panose="02020603050405020304" pitchFamily="18" charset="0"/>
                      <a:cs typeface="Times New Roman" panose="02020603050405020304" pitchFamily="18" charset="0"/>
                    </a:rPr>
                    <a:t>tế</a:t>
                  </a:r>
                  <a:r>
                    <a:rPr lang="en-US" sz="2000" b="1" i="1" dirty="0">
                      <a:solidFill>
                        <a:srgbClr val="FFFF00"/>
                      </a:solidFill>
                      <a:latin typeface="Times New Roman" panose="02020603050405020304" pitchFamily="18" charset="0"/>
                      <a:cs typeface="Times New Roman" panose="02020603050405020304" pitchFamily="18" charset="0"/>
                    </a:rPr>
                    <a:t>:</a:t>
                  </a:r>
                </a:p>
                <a:p>
                  <a:pPr>
                    <a:lnSpc>
                      <a:spcPct val="120000"/>
                    </a:lnSpc>
                  </a:pPr>
                  <a:endParaRPr lang="en-US" sz="2000" dirty="0">
                    <a:solidFill>
                      <a:schemeClr val="bg1"/>
                    </a:solidFill>
                    <a:latin typeface="Times New Roman" panose="02020603050405020304" pitchFamily="18" charset="0"/>
                    <a:cs typeface="Times New Roman" panose="02020603050405020304" pitchFamily="18" charset="0"/>
                  </a:endParaRPr>
                </a:p>
              </p:txBody>
            </p:sp>
          </p:grpSp>
        </p:grpSp>
      </p:grpSp>
      <p:grpSp>
        <p:nvGrpSpPr>
          <p:cNvPr id="11285" name="Group 11284"/>
          <p:cNvGrpSpPr/>
          <p:nvPr/>
        </p:nvGrpSpPr>
        <p:grpSpPr>
          <a:xfrm>
            <a:off x="8875605" y="3876120"/>
            <a:ext cx="2512151" cy="1277609"/>
            <a:chOff x="8706377" y="4211115"/>
            <a:chExt cx="2512151" cy="1277609"/>
          </a:xfrm>
        </p:grpSpPr>
        <p:sp>
          <p:nvSpPr>
            <p:cNvPr id="21" name="TextBox 20"/>
            <p:cNvSpPr txBox="1"/>
            <p:nvPr/>
          </p:nvSpPr>
          <p:spPr>
            <a:xfrm>
              <a:off x="8706377" y="4328950"/>
              <a:ext cx="441146" cy="461665"/>
            </a:xfrm>
            <a:prstGeom prst="rect">
              <a:avLst/>
            </a:prstGeom>
            <a:noFill/>
          </p:spPr>
          <p:txBody>
            <a:bodyPr wrap="none" rtlCol="0">
              <a:spAutoFit/>
            </a:bodyPr>
            <a:lstStyle/>
            <a:p>
              <a:r>
                <a:rPr lang="vi-VN" sz="2400" dirty="0">
                  <a:solidFill>
                    <a:srgbClr val="FFFF00"/>
                  </a:solidFill>
                  <a:latin typeface="+mj-lt"/>
                </a:rPr>
                <a:t>b)</a:t>
              </a:r>
              <a:endParaRPr lang="en-US" sz="2400" dirty="0">
                <a:solidFill>
                  <a:srgbClr val="FFFF00"/>
                </a:solidFill>
                <a:latin typeface="+mj-lt"/>
              </a:endParaRPr>
            </a:p>
          </p:txBody>
        </p:sp>
        <mc:AlternateContent xmlns:mc="http://schemas.openxmlformats.org/markup-compatibility/2006" xmlns:a14="http://schemas.microsoft.com/office/drawing/2010/main">
          <mc:Choice Requires="a14">
            <p:graphicFrame>
              <p:nvGraphicFramePr>
                <p:cNvPr id="11279" name="Object 11278"/>
                <p:cNvGraphicFramePr>
                  <a:graphicFrameLocks noChangeAspect="1"/>
                </p:cNvGraphicFramePr>
                <p:nvPr>
                  <p:extLst>
                    <p:ext uri="{D42A27DB-BD31-4B8C-83A1-F6EECF244321}">
                      <p14:modId xmlns:p14="http://schemas.microsoft.com/office/powerpoint/2010/main" val="3457325415"/>
                    </p:ext>
                  </p:extLst>
                </p:nvPr>
              </p:nvGraphicFramePr>
              <p:xfrm>
                <a:off x="9425325" y="4211115"/>
                <a:ext cx="1651000" cy="609600"/>
              </p:xfrm>
              <a:graphic>
                <a:graphicData uri="http://schemas.openxmlformats.org/presentationml/2006/ole">
                  <mc:AlternateContent>
                    <mc:Choice xmlns:v="urn:schemas-microsoft-com:vml" Requires="v">
                      <p:oleObj spid="_x0000_s18950" name="Equation" r:id="rId130" imgW="1650960" imgH="609480" progId="Equation.DSMT4">
                        <p:embed/>
                      </p:oleObj>
                    </mc:Choice>
                    <mc:Fallback>
                      <p:oleObj name="Equation" r:id="rId130" imgW="1650960" imgH="609480" progId="Equation.DSMT4">
                        <p:embed/>
                        <p:pic>
                          <p:nvPicPr>
                            <p:cNvPr id="0" name=""/>
                            <p:cNvPicPr/>
                            <p:nvPr/>
                          </p:nvPicPr>
                          <p:blipFill>
                            <a:blip r:embed="rId100"/>
                            <a:stretch>
                              <a:fillRect/>
                            </a:stretch>
                          </p:blipFill>
                          <p:spPr>
                            <a:xfrm>
                              <a:off x="9425325" y="4211115"/>
                              <a:ext cx="1651000" cy="609600"/>
                            </a:xfrm>
                            <a:prstGeom prst="rect">
                              <a:avLst/>
                            </a:prstGeom>
                          </p:spPr>
                        </p:pic>
                      </p:oleObj>
                    </mc:Fallback>
                  </mc:AlternateContent>
                </a:graphicData>
              </a:graphic>
            </p:graphicFrame>
          </mc:Choice>
          <mc:Fallback xmlns="">
            <p:graphicFrame>
              <p:nvGraphicFramePr>
                <p:cNvPr id="11279" name="Object 11278"/>
                <p:cNvGraphicFramePr>
                  <a:graphicFrameLocks noChangeAspect="1"/>
                </p:cNvGraphicFramePr>
                <p:nvPr>
                  <p:extLst>
                    <p:ext uri="{D42A27DB-BD31-4B8C-83A1-F6EECF244321}">
                      <p14:modId xmlns:p14="http://schemas.microsoft.com/office/powerpoint/2010/main" val="3457325415"/>
                    </p:ext>
                  </p:extLst>
                </p:nvPr>
              </p:nvGraphicFramePr>
              <p:xfrm>
                <a:off x="9425325" y="4211115"/>
                <a:ext cx="1651000" cy="609600"/>
              </p:xfrm>
              <a:graphic>
                <a:graphicData uri="http://schemas.openxmlformats.org/presentationml/2006/ole">
                  <mc:AlternateContent>
                    <mc:Choice xmlns:v="urn:schemas-microsoft-com:vml" Requires="v">
                      <p:oleObj spid="_x0000_s18741" name="Equation" r:id="rId132" imgW="1650960" imgH="609480" progId="Equation.DSMT4">
                        <p:embed/>
                      </p:oleObj>
                    </mc:Choice>
                    <mc:Fallback>
                      <p:oleObj name="Equation" r:id="rId132" imgW="1650960" imgH="609480" progId="Equation.DSMT4">
                        <p:embed/>
                        <p:pic>
                          <p:nvPicPr>
                            <p:cNvPr id="0" name=""/>
                            <p:cNvPicPr/>
                            <p:nvPr/>
                          </p:nvPicPr>
                          <p:blipFill>
                            <a:blip r:embed="rId133"/>
                            <a:stretch>
                              <a:fillRect/>
                            </a:stretch>
                          </p:blipFill>
                          <p:spPr>
                            <a:xfrm>
                              <a:off x="9425325" y="4211115"/>
                              <a:ext cx="1651000" cy="6096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1280" name="Object 11279"/>
                <p:cNvGraphicFramePr>
                  <a:graphicFrameLocks noChangeAspect="1"/>
                </p:cNvGraphicFramePr>
                <p:nvPr>
                  <p:extLst>
                    <p:ext uri="{D42A27DB-BD31-4B8C-83A1-F6EECF244321}">
                      <p14:modId xmlns:p14="http://schemas.microsoft.com/office/powerpoint/2010/main" val="4291306514"/>
                    </p:ext>
                  </p:extLst>
                </p:nvPr>
              </p:nvGraphicFramePr>
              <p:xfrm>
                <a:off x="10088683" y="5234724"/>
                <a:ext cx="279400" cy="254000"/>
              </p:xfrm>
              <a:graphic>
                <a:graphicData uri="http://schemas.openxmlformats.org/presentationml/2006/ole">
                  <mc:AlternateContent>
                    <mc:Choice xmlns:v="urn:schemas-microsoft-com:vml" Requires="v">
                      <p:oleObj spid="_x0000_s18951" name="Equation" r:id="rId134" imgW="279360" imgH="253800" progId="Equation.DSMT4">
                        <p:embed/>
                      </p:oleObj>
                    </mc:Choice>
                    <mc:Fallback>
                      <p:oleObj name="Equation" r:id="rId134" imgW="279360" imgH="253800" progId="Equation.DSMT4">
                        <p:embed/>
                        <p:pic>
                          <p:nvPicPr>
                            <p:cNvPr id="0" name=""/>
                            <p:cNvPicPr/>
                            <p:nvPr/>
                          </p:nvPicPr>
                          <p:blipFill>
                            <a:blip r:embed="rId104"/>
                            <a:stretch>
                              <a:fillRect/>
                            </a:stretch>
                          </p:blipFill>
                          <p:spPr>
                            <a:xfrm>
                              <a:off x="10088683" y="5234724"/>
                              <a:ext cx="279400" cy="254000"/>
                            </a:xfrm>
                            <a:prstGeom prst="rect">
                              <a:avLst/>
                            </a:prstGeom>
                          </p:spPr>
                        </p:pic>
                      </p:oleObj>
                    </mc:Fallback>
                  </mc:AlternateContent>
                </a:graphicData>
              </a:graphic>
            </p:graphicFrame>
          </mc:Choice>
          <mc:Fallback xmlns="">
            <p:graphicFrame>
              <p:nvGraphicFramePr>
                <p:cNvPr id="11280" name="Object 11279"/>
                <p:cNvGraphicFramePr>
                  <a:graphicFrameLocks noChangeAspect="1"/>
                </p:cNvGraphicFramePr>
                <p:nvPr>
                  <p:extLst>
                    <p:ext uri="{D42A27DB-BD31-4B8C-83A1-F6EECF244321}">
                      <p14:modId xmlns:p14="http://schemas.microsoft.com/office/powerpoint/2010/main" val="4291306514"/>
                    </p:ext>
                  </p:extLst>
                </p:nvPr>
              </p:nvGraphicFramePr>
              <p:xfrm>
                <a:off x="10088683" y="5234724"/>
                <a:ext cx="279400" cy="254000"/>
              </p:xfrm>
              <a:graphic>
                <a:graphicData uri="http://schemas.openxmlformats.org/presentationml/2006/ole">
                  <mc:AlternateContent>
                    <mc:Choice xmlns:v="urn:schemas-microsoft-com:vml" Requires="v">
                      <p:oleObj spid="_x0000_s18742" name="Equation" r:id="rId136" imgW="279360" imgH="253800" progId="Equation.DSMT4">
                        <p:embed/>
                      </p:oleObj>
                    </mc:Choice>
                    <mc:Fallback>
                      <p:oleObj name="Equation" r:id="rId136" imgW="279360" imgH="253800" progId="Equation.DSMT4">
                        <p:embed/>
                        <p:pic>
                          <p:nvPicPr>
                            <p:cNvPr id="0" name=""/>
                            <p:cNvPicPr/>
                            <p:nvPr/>
                          </p:nvPicPr>
                          <p:blipFill>
                            <a:blip r:embed="rId137"/>
                            <a:stretch>
                              <a:fillRect/>
                            </a:stretch>
                          </p:blipFill>
                          <p:spPr>
                            <a:xfrm>
                              <a:off x="10088683" y="5234724"/>
                              <a:ext cx="279400" cy="2540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1281" name="Object 11280"/>
                <p:cNvGraphicFramePr>
                  <a:graphicFrameLocks noChangeAspect="1"/>
                </p:cNvGraphicFramePr>
                <p:nvPr>
                  <p:extLst>
                    <p:ext uri="{D42A27DB-BD31-4B8C-83A1-F6EECF244321}">
                      <p14:modId xmlns:p14="http://schemas.microsoft.com/office/powerpoint/2010/main" val="3061221529"/>
                    </p:ext>
                  </p:extLst>
                </p:nvPr>
              </p:nvGraphicFramePr>
              <p:xfrm>
                <a:off x="10494628" y="5207168"/>
                <a:ext cx="723900" cy="241300"/>
              </p:xfrm>
              <a:graphic>
                <a:graphicData uri="http://schemas.openxmlformats.org/presentationml/2006/ole">
                  <mc:AlternateContent>
                    <mc:Choice xmlns:v="urn:schemas-microsoft-com:vml" Requires="v">
                      <p:oleObj spid="_x0000_s18952" name="Equation" r:id="rId138" imgW="723600" imgH="241200" progId="Equation.DSMT4">
                        <p:embed/>
                      </p:oleObj>
                    </mc:Choice>
                    <mc:Fallback>
                      <p:oleObj name="Equation" r:id="rId138" imgW="723600" imgH="241200" progId="Equation.DSMT4">
                        <p:embed/>
                        <p:pic>
                          <p:nvPicPr>
                            <p:cNvPr id="0" name=""/>
                            <p:cNvPicPr/>
                            <p:nvPr/>
                          </p:nvPicPr>
                          <p:blipFill>
                            <a:blip r:embed="rId108"/>
                            <a:stretch>
                              <a:fillRect/>
                            </a:stretch>
                          </p:blipFill>
                          <p:spPr>
                            <a:xfrm>
                              <a:off x="10494628" y="5207168"/>
                              <a:ext cx="723900" cy="241300"/>
                            </a:xfrm>
                            <a:prstGeom prst="rect">
                              <a:avLst/>
                            </a:prstGeom>
                          </p:spPr>
                        </p:pic>
                      </p:oleObj>
                    </mc:Fallback>
                  </mc:AlternateContent>
                </a:graphicData>
              </a:graphic>
            </p:graphicFrame>
          </mc:Choice>
          <mc:Fallback xmlns="">
            <p:graphicFrame>
              <p:nvGraphicFramePr>
                <p:cNvPr id="11281" name="Object 11280"/>
                <p:cNvGraphicFramePr>
                  <a:graphicFrameLocks noChangeAspect="1"/>
                </p:cNvGraphicFramePr>
                <p:nvPr>
                  <p:extLst>
                    <p:ext uri="{D42A27DB-BD31-4B8C-83A1-F6EECF244321}">
                      <p14:modId xmlns:p14="http://schemas.microsoft.com/office/powerpoint/2010/main" val="3061221529"/>
                    </p:ext>
                  </p:extLst>
                </p:nvPr>
              </p:nvGraphicFramePr>
              <p:xfrm>
                <a:off x="10494628" y="5207168"/>
                <a:ext cx="723900" cy="241300"/>
              </p:xfrm>
              <a:graphic>
                <a:graphicData uri="http://schemas.openxmlformats.org/presentationml/2006/ole">
                  <mc:AlternateContent>
                    <mc:Choice xmlns:v="urn:schemas-microsoft-com:vml" Requires="v">
                      <p:oleObj spid="_x0000_s18743" name="Equation" r:id="rId140" imgW="723600" imgH="241200" progId="Equation.DSMT4">
                        <p:embed/>
                      </p:oleObj>
                    </mc:Choice>
                    <mc:Fallback>
                      <p:oleObj name="Equation" r:id="rId140" imgW="723600" imgH="241200" progId="Equation.DSMT4">
                        <p:embed/>
                        <p:pic>
                          <p:nvPicPr>
                            <p:cNvPr id="0" name=""/>
                            <p:cNvPicPr/>
                            <p:nvPr/>
                          </p:nvPicPr>
                          <p:blipFill>
                            <a:blip r:embed="rId141"/>
                            <a:stretch>
                              <a:fillRect/>
                            </a:stretch>
                          </p:blipFill>
                          <p:spPr>
                            <a:xfrm>
                              <a:off x="10494628" y="5207168"/>
                              <a:ext cx="723900" cy="2413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1282" name="Object 11281"/>
                <p:cNvGraphicFramePr>
                  <a:graphicFrameLocks noChangeAspect="1"/>
                </p:cNvGraphicFramePr>
                <p:nvPr>
                  <p:extLst>
                    <p:ext uri="{D42A27DB-BD31-4B8C-83A1-F6EECF244321}">
                      <p14:modId xmlns:p14="http://schemas.microsoft.com/office/powerpoint/2010/main" val="3390658975"/>
                    </p:ext>
                  </p:extLst>
                </p:nvPr>
              </p:nvGraphicFramePr>
              <p:xfrm>
                <a:off x="9174288" y="5207168"/>
                <a:ext cx="736600" cy="241300"/>
              </p:xfrm>
              <a:graphic>
                <a:graphicData uri="http://schemas.openxmlformats.org/presentationml/2006/ole">
                  <mc:AlternateContent>
                    <mc:Choice xmlns:v="urn:schemas-microsoft-com:vml" Requires="v">
                      <p:oleObj spid="_x0000_s18953" name="Equation" r:id="rId142" imgW="736560" imgH="241200" progId="Equation.DSMT4">
                        <p:embed/>
                      </p:oleObj>
                    </mc:Choice>
                    <mc:Fallback>
                      <p:oleObj name="Equation" r:id="rId142" imgW="736560" imgH="241200" progId="Equation.DSMT4">
                        <p:embed/>
                        <p:pic>
                          <p:nvPicPr>
                            <p:cNvPr id="0" name=""/>
                            <p:cNvPicPr/>
                            <p:nvPr/>
                          </p:nvPicPr>
                          <p:blipFill>
                            <a:blip r:embed="rId112"/>
                            <a:stretch>
                              <a:fillRect/>
                            </a:stretch>
                          </p:blipFill>
                          <p:spPr>
                            <a:xfrm>
                              <a:off x="9174288" y="5207168"/>
                              <a:ext cx="736600" cy="241300"/>
                            </a:xfrm>
                            <a:prstGeom prst="rect">
                              <a:avLst/>
                            </a:prstGeom>
                          </p:spPr>
                        </p:pic>
                      </p:oleObj>
                    </mc:Fallback>
                  </mc:AlternateContent>
                </a:graphicData>
              </a:graphic>
            </p:graphicFrame>
          </mc:Choice>
          <mc:Fallback xmlns="">
            <p:graphicFrame>
              <p:nvGraphicFramePr>
                <p:cNvPr id="11282" name="Object 11281"/>
                <p:cNvGraphicFramePr>
                  <a:graphicFrameLocks noChangeAspect="1"/>
                </p:cNvGraphicFramePr>
                <p:nvPr>
                  <p:extLst>
                    <p:ext uri="{D42A27DB-BD31-4B8C-83A1-F6EECF244321}">
                      <p14:modId xmlns:p14="http://schemas.microsoft.com/office/powerpoint/2010/main" val="3390658975"/>
                    </p:ext>
                  </p:extLst>
                </p:nvPr>
              </p:nvGraphicFramePr>
              <p:xfrm>
                <a:off x="9174288" y="5207168"/>
                <a:ext cx="736600" cy="241300"/>
              </p:xfrm>
              <a:graphic>
                <a:graphicData uri="http://schemas.openxmlformats.org/presentationml/2006/ole">
                  <mc:AlternateContent>
                    <mc:Choice xmlns:v="urn:schemas-microsoft-com:vml" Requires="v">
                      <p:oleObj spid="_x0000_s18744" name="Equation" r:id="rId144" imgW="736560" imgH="241200" progId="Equation.DSMT4">
                        <p:embed/>
                      </p:oleObj>
                    </mc:Choice>
                    <mc:Fallback>
                      <p:oleObj name="Equation" r:id="rId144" imgW="736560" imgH="241200" progId="Equation.DSMT4">
                        <p:embed/>
                        <p:pic>
                          <p:nvPicPr>
                            <p:cNvPr id="0" name=""/>
                            <p:cNvPicPr/>
                            <p:nvPr/>
                          </p:nvPicPr>
                          <p:blipFill>
                            <a:blip r:embed="rId145"/>
                            <a:stretch>
                              <a:fillRect/>
                            </a:stretch>
                          </p:blipFill>
                          <p:spPr>
                            <a:xfrm>
                              <a:off x="9174288" y="5207168"/>
                              <a:ext cx="736600" cy="2413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1284" name="Rectangle 11283"/>
                <p:cNvSpPr/>
                <p:nvPr/>
              </p:nvSpPr>
              <p:spPr>
                <a:xfrm>
                  <a:off x="10112112" y="4871596"/>
                  <a:ext cx="377026" cy="424732"/>
                </a:xfrm>
                <a:prstGeom prst="rect">
                  <a:avLst/>
                </a:prstGeom>
              </p:spPr>
              <p:txBody>
                <a:bodyPr wrap="none">
                  <a:spAutoFit/>
                </a:bodyPr>
                <a:lstStyle/>
                <a:p>
                  <a:pPr>
                    <a:lnSpc>
                      <a:spcPct val="120000"/>
                    </a:lnSpc>
                  </a:pPr>
                  <a14:m>
                    <m:oMathPara xmlns:m="http://schemas.openxmlformats.org/officeDocument/2006/math">
                      <m:oMathParaPr>
                        <m:jc m:val="centerGroup"/>
                      </m:oMathParaPr>
                      <m:oMath xmlns:m="http://schemas.openxmlformats.org/officeDocument/2006/math">
                        <m:r>
                          <a:rPr lang="en-US" b="1" i="1">
                            <a:solidFill>
                              <a:srgbClr val="FFFF00"/>
                            </a:solidFill>
                            <a:latin typeface="Cambria Math"/>
                            <a:ea typeface="Cambria Math"/>
                          </a:rPr>
                          <m:t>⇑</m:t>
                        </m:r>
                      </m:oMath>
                    </m:oMathPara>
                  </a14:m>
                  <a:endParaRPr lang="en-US" b="1" i="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1284" name="Rectangle 11283"/>
                <p:cNvSpPr>
                  <a:spLocks noRot="1" noChangeAspect="1" noMove="1" noResize="1" noEditPoints="1" noAdjustHandles="1" noChangeArrowheads="1" noChangeShapeType="1" noTextEdit="1"/>
                </p:cNvSpPr>
                <p:nvPr/>
              </p:nvSpPr>
              <p:spPr>
                <a:xfrm>
                  <a:off x="10112112" y="4871596"/>
                  <a:ext cx="377026" cy="424732"/>
                </a:xfrm>
                <a:prstGeom prst="rect">
                  <a:avLst/>
                </a:prstGeom>
                <a:blipFill>
                  <a:blip r:embed="rId146"/>
                  <a:stretch>
                    <a:fillRect/>
                  </a:stretch>
                </a:blipFill>
              </p:spPr>
              <p:txBody>
                <a:bodyPr/>
                <a:lstStyle/>
                <a:p>
                  <a:r>
                    <a:rPr lang="en-US">
                      <a:noFill/>
                    </a:rPr>
                    <a:t> </a:t>
                  </a:r>
                </a:p>
              </p:txBody>
            </p:sp>
          </mc:Fallback>
        </mc:AlternateContent>
      </p:grpSp>
      <p:grpSp>
        <p:nvGrpSpPr>
          <p:cNvPr id="30" name="Group 29"/>
          <p:cNvGrpSpPr/>
          <p:nvPr/>
        </p:nvGrpSpPr>
        <p:grpSpPr>
          <a:xfrm>
            <a:off x="8890359" y="54986"/>
            <a:ext cx="3113597" cy="3564053"/>
            <a:chOff x="8890359" y="54986"/>
            <a:chExt cx="3113597" cy="3564053"/>
          </a:xfrm>
        </p:grpSpPr>
        <p:grpSp>
          <p:nvGrpSpPr>
            <p:cNvPr id="26" name="Group 25"/>
            <p:cNvGrpSpPr/>
            <p:nvPr/>
          </p:nvGrpSpPr>
          <p:grpSpPr>
            <a:xfrm>
              <a:off x="8890359" y="54986"/>
              <a:ext cx="3113597" cy="3564053"/>
              <a:chOff x="8890359" y="54986"/>
              <a:chExt cx="3113597" cy="3564053"/>
            </a:xfrm>
          </p:grpSpPr>
          <p:grpSp>
            <p:nvGrpSpPr>
              <p:cNvPr id="11294" name="Group 11293"/>
              <p:cNvGrpSpPr/>
              <p:nvPr/>
            </p:nvGrpSpPr>
            <p:grpSpPr>
              <a:xfrm>
                <a:off x="8890359" y="54986"/>
                <a:ext cx="3113597" cy="3564053"/>
                <a:chOff x="8890359" y="54986"/>
                <a:chExt cx="3113597" cy="3564053"/>
              </a:xfrm>
            </p:grpSpPr>
            <mc:AlternateContent xmlns:mc="http://schemas.openxmlformats.org/markup-compatibility/2006" xmlns:a14="http://schemas.microsoft.com/office/drawing/2010/main">
              <mc:Choice Requires="a14">
                <p:graphicFrame>
                  <p:nvGraphicFramePr>
                    <p:cNvPr id="11274" name="Object 11273"/>
                    <p:cNvGraphicFramePr>
                      <a:graphicFrameLocks noChangeAspect="1"/>
                    </p:cNvGraphicFramePr>
                    <p:nvPr>
                      <p:extLst>
                        <p:ext uri="{D42A27DB-BD31-4B8C-83A1-F6EECF244321}">
                          <p14:modId xmlns:p14="http://schemas.microsoft.com/office/powerpoint/2010/main" val="4015845482"/>
                        </p:ext>
                      </p:extLst>
                    </p:nvPr>
                  </p:nvGraphicFramePr>
                  <p:xfrm>
                    <a:off x="9861813" y="576697"/>
                    <a:ext cx="1346200" cy="330200"/>
                  </p:xfrm>
                  <a:graphic>
                    <a:graphicData uri="http://schemas.openxmlformats.org/presentationml/2006/ole">
                      <mc:AlternateContent>
                        <mc:Choice xmlns:v="urn:schemas-microsoft-com:vml" Requires="v">
                          <p:oleObj spid="_x0000_s18954" name="Equation" r:id="rId147" imgW="1346040" imgH="330120" progId="Equation.DSMT4">
                            <p:embed/>
                          </p:oleObj>
                        </mc:Choice>
                        <mc:Fallback>
                          <p:oleObj name="Equation" r:id="rId147" imgW="1346040" imgH="330120" progId="Equation.DSMT4">
                            <p:embed/>
                            <p:pic>
                              <p:nvPicPr>
                                <p:cNvPr id="0" name=""/>
                                <p:cNvPicPr/>
                                <p:nvPr/>
                              </p:nvPicPr>
                              <p:blipFill>
                                <a:blip r:embed="rId148"/>
                                <a:stretch>
                                  <a:fillRect/>
                                </a:stretch>
                              </p:blipFill>
                              <p:spPr>
                                <a:xfrm>
                                  <a:off x="9861813" y="576697"/>
                                  <a:ext cx="1346200" cy="330200"/>
                                </a:xfrm>
                                <a:prstGeom prst="rect">
                                  <a:avLst/>
                                </a:prstGeom>
                              </p:spPr>
                            </p:pic>
                          </p:oleObj>
                        </mc:Fallback>
                      </mc:AlternateContent>
                    </a:graphicData>
                  </a:graphic>
                </p:graphicFrame>
              </mc:Choice>
              <mc:Fallback xmlns="">
                <p:graphicFrame>
                  <p:nvGraphicFramePr>
                    <p:cNvPr id="11274" name="Object 11273"/>
                    <p:cNvGraphicFramePr>
                      <a:graphicFrameLocks noChangeAspect="1"/>
                    </p:cNvGraphicFramePr>
                    <p:nvPr>
                      <p:extLst>
                        <p:ext uri="{D42A27DB-BD31-4B8C-83A1-F6EECF244321}">
                          <p14:modId xmlns:p14="http://schemas.microsoft.com/office/powerpoint/2010/main" val="4015845482"/>
                        </p:ext>
                      </p:extLst>
                    </p:nvPr>
                  </p:nvGraphicFramePr>
                  <p:xfrm>
                    <a:off x="9861813" y="576697"/>
                    <a:ext cx="1346200" cy="330200"/>
                  </p:xfrm>
                  <a:graphic>
                    <a:graphicData uri="http://schemas.openxmlformats.org/presentationml/2006/ole">
                      <mc:AlternateContent>
                        <mc:Choice xmlns:v="urn:schemas-microsoft-com:vml" Requires="v">
                          <p:oleObj spid="_x0000_s18734" name="Equation" r:id="rId149" imgW="1346040" imgH="330120" progId="Equation.DSMT4">
                            <p:embed/>
                          </p:oleObj>
                        </mc:Choice>
                        <mc:Fallback>
                          <p:oleObj name="Equation" r:id="rId149" imgW="1346040" imgH="330120" progId="Equation.DSMT4">
                            <p:embed/>
                            <p:pic>
                              <p:nvPicPr>
                                <p:cNvPr id="0" name=""/>
                                <p:cNvPicPr/>
                                <p:nvPr/>
                              </p:nvPicPr>
                              <p:blipFill>
                                <a:blip r:embed="rId150"/>
                                <a:stretch>
                                  <a:fillRect/>
                                </a:stretch>
                              </p:blipFill>
                              <p:spPr>
                                <a:xfrm>
                                  <a:off x="9861813" y="576697"/>
                                  <a:ext cx="1346200" cy="3302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1276" name="Object 11275"/>
                    <p:cNvGraphicFramePr>
                      <a:graphicFrameLocks noChangeAspect="1"/>
                    </p:cNvGraphicFramePr>
                    <p:nvPr>
                      <p:extLst>
                        <p:ext uri="{D42A27DB-BD31-4B8C-83A1-F6EECF244321}">
                          <p14:modId xmlns:p14="http://schemas.microsoft.com/office/powerpoint/2010/main" val="3121445518"/>
                        </p:ext>
                      </p:extLst>
                    </p:nvPr>
                  </p:nvGraphicFramePr>
                  <p:xfrm>
                    <a:off x="10283358" y="1386447"/>
                    <a:ext cx="279400" cy="254000"/>
                  </p:xfrm>
                  <a:graphic>
                    <a:graphicData uri="http://schemas.openxmlformats.org/presentationml/2006/ole">
                      <mc:AlternateContent>
                        <mc:Choice xmlns:v="urn:schemas-microsoft-com:vml" Requires="v">
                          <p:oleObj spid="_x0000_s18955" name="Equation" r:id="rId151" imgW="279360" imgH="253800" progId="Equation.DSMT4">
                            <p:embed/>
                          </p:oleObj>
                        </mc:Choice>
                        <mc:Fallback>
                          <p:oleObj name="Equation" r:id="rId151" imgW="279360" imgH="253800" progId="Equation.DSMT4">
                            <p:embed/>
                            <p:pic>
                              <p:nvPicPr>
                                <p:cNvPr id="0" name=""/>
                                <p:cNvPicPr/>
                                <p:nvPr/>
                              </p:nvPicPr>
                              <p:blipFill>
                                <a:blip r:embed="rId120"/>
                                <a:stretch>
                                  <a:fillRect/>
                                </a:stretch>
                              </p:blipFill>
                              <p:spPr>
                                <a:xfrm>
                                  <a:off x="10283358" y="1386447"/>
                                  <a:ext cx="279400" cy="254000"/>
                                </a:xfrm>
                                <a:prstGeom prst="rect">
                                  <a:avLst/>
                                </a:prstGeom>
                              </p:spPr>
                            </p:pic>
                          </p:oleObj>
                        </mc:Fallback>
                      </mc:AlternateContent>
                    </a:graphicData>
                  </a:graphic>
                </p:graphicFrame>
              </mc:Choice>
              <mc:Fallback xmlns="">
                <p:graphicFrame>
                  <p:nvGraphicFramePr>
                    <p:cNvPr id="11276" name="Object 11275"/>
                    <p:cNvGraphicFramePr>
                      <a:graphicFrameLocks noChangeAspect="1"/>
                    </p:cNvGraphicFramePr>
                    <p:nvPr>
                      <p:extLst>
                        <p:ext uri="{D42A27DB-BD31-4B8C-83A1-F6EECF244321}">
                          <p14:modId xmlns:p14="http://schemas.microsoft.com/office/powerpoint/2010/main" val="3121445518"/>
                        </p:ext>
                      </p:extLst>
                    </p:nvPr>
                  </p:nvGraphicFramePr>
                  <p:xfrm>
                    <a:off x="10283358" y="1386447"/>
                    <a:ext cx="279400" cy="254000"/>
                  </p:xfrm>
                  <a:graphic>
                    <a:graphicData uri="http://schemas.openxmlformats.org/presentationml/2006/ole">
                      <mc:AlternateContent>
                        <mc:Choice xmlns:v="urn:schemas-microsoft-com:vml" Requires="v">
                          <p:oleObj spid="_x0000_s18735" name="Equation" r:id="rId153" imgW="279360" imgH="253800" progId="Equation.DSMT4">
                            <p:embed/>
                          </p:oleObj>
                        </mc:Choice>
                        <mc:Fallback>
                          <p:oleObj name="Equation" r:id="rId153" imgW="279360" imgH="253800" progId="Equation.DSMT4">
                            <p:embed/>
                            <p:pic>
                              <p:nvPicPr>
                                <p:cNvPr id="0" name=""/>
                                <p:cNvPicPr/>
                                <p:nvPr/>
                              </p:nvPicPr>
                              <p:blipFill>
                                <a:blip r:embed="rId154"/>
                                <a:stretch>
                                  <a:fillRect/>
                                </a:stretch>
                              </p:blipFill>
                              <p:spPr>
                                <a:xfrm>
                                  <a:off x="10283358" y="1386447"/>
                                  <a:ext cx="279400" cy="254000"/>
                                </a:xfrm>
                                <a:prstGeom prst="rect">
                                  <a:avLst/>
                                </a:prstGeom>
                              </p:spPr>
                            </p:pic>
                          </p:oleObj>
                        </mc:Fallback>
                      </mc:AlternateContent>
                    </a:graphicData>
                  </a:graphic>
                </p:graphicFrame>
              </mc:Fallback>
            </mc:AlternateContent>
            <p:grpSp>
              <p:nvGrpSpPr>
                <p:cNvPr id="49" name="Group 48"/>
                <p:cNvGrpSpPr/>
                <p:nvPr/>
              </p:nvGrpSpPr>
              <p:grpSpPr>
                <a:xfrm>
                  <a:off x="8890359" y="54986"/>
                  <a:ext cx="3113597" cy="3564053"/>
                  <a:chOff x="8916177" y="-1538330"/>
                  <a:chExt cx="3113597" cy="3564053"/>
                </a:xfrm>
              </p:grpSpPr>
              <mc:AlternateContent xmlns:mc="http://schemas.openxmlformats.org/markup-compatibility/2006" xmlns:a14="http://schemas.microsoft.com/office/drawing/2010/main">
                <mc:Choice Requires="a14">
                  <p:sp>
                    <p:nvSpPr>
                      <p:cNvPr id="10" name="Text Box 101"/>
                      <p:cNvSpPr txBox="1">
                        <a:spLocks noChangeArrowheads="1"/>
                      </p:cNvSpPr>
                      <p:nvPr/>
                    </p:nvSpPr>
                    <p:spPr bwMode="auto">
                      <a:xfrm>
                        <a:off x="8916177" y="-1538330"/>
                        <a:ext cx="3113597" cy="35640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20000"/>
                          </a:lnSpc>
                        </a:pPr>
                        <a:r>
                          <a:rPr lang="en-US" sz="2800" b="1" dirty="0" err="1">
                            <a:solidFill>
                              <a:schemeClr val="bg1"/>
                            </a:solidFill>
                            <a:latin typeface="Times New Roman" panose="02020603050405020304" pitchFamily="18" charset="0"/>
                            <a:ea typeface="Tahoma" pitchFamily="34" charset="0"/>
                            <a:cs typeface="Times New Roman" panose="02020603050405020304" pitchFamily="18" charset="0"/>
                          </a:rPr>
                          <a:t>Sơ</a:t>
                        </a:r>
                        <a:r>
                          <a:rPr lang="en-US" sz="28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Tahoma" pitchFamily="34" charset="0"/>
                            <a:cs typeface="Times New Roman" panose="02020603050405020304" pitchFamily="18" charset="0"/>
                          </a:rPr>
                          <a:t>đồ</a:t>
                        </a:r>
                        <a:r>
                          <a:rPr lang="en-US" sz="28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Tahoma" pitchFamily="34" charset="0"/>
                            <a:cs typeface="Times New Roman" panose="02020603050405020304" pitchFamily="18" charset="0"/>
                          </a:rPr>
                          <a:t>phân</a:t>
                        </a:r>
                        <a:r>
                          <a:rPr lang="en-US" sz="28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2800" b="1" dirty="0" err="1">
                            <a:solidFill>
                              <a:schemeClr val="bg1"/>
                            </a:solidFill>
                            <a:latin typeface="Times New Roman" panose="02020603050405020304" pitchFamily="18" charset="0"/>
                            <a:ea typeface="Tahoma" pitchFamily="34" charset="0"/>
                            <a:cs typeface="Times New Roman" panose="02020603050405020304" pitchFamily="18" charset="0"/>
                          </a:rPr>
                          <a:t>tích</a:t>
                        </a:r>
                        <a:r>
                          <a:rPr lang="en-US" sz="2800" b="1" dirty="0">
                            <a:solidFill>
                              <a:schemeClr val="bg1"/>
                            </a:solidFill>
                            <a:latin typeface="Times New Roman" panose="02020603050405020304" pitchFamily="18" charset="0"/>
                            <a:ea typeface="Tahoma" pitchFamily="34" charset="0"/>
                            <a:cs typeface="Times New Roman" panose="02020603050405020304" pitchFamily="18" charset="0"/>
                          </a:rPr>
                          <a:t>:</a:t>
                        </a:r>
                      </a:p>
                      <a:p>
                        <a:pPr>
                          <a:lnSpc>
                            <a:spcPct val="120000"/>
                          </a:lnSpc>
                        </a:pPr>
                        <a:r>
                          <a:rPr lang="en-US" sz="2000" dirty="0">
                            <a:solidFill>
                              <a:srgbClr val="FFFF00"/>
                            </a:solidFill>
                            <a:latin typeface="Times New Roman" panose="02020603050405020304" pitchFamily="18" charset="0"/>
                            <a:ea typeface="Tahoma" pitchFamily="34" charset="0"/>
                            <a:cs typeface="Times New Roman" panose="02020603050405020304" pitchFamily="18" charset="0"/>
                          </a:rPr>
                          <a:t>a)</a:t>
                        </a:r>
                        <a:endParaRPr lang="en-US" sz="2000" b="1" i="1" dirty="0">
                          <a:solidFill>
                            <a:srgbClr val="FFFF00"/>
                          </a:solidFill>
                          <a:latin typeface="Times New Roman" panose="02020603050405020304" pitchFamily="18" charset="0"/>
                          <a:cs typeface="Times New Roman" panose="02020603050405020304" pitchFamily="18" charset="0"/>
                        </a:endParaRPr>
                      </a:p>
                      <a:p>
                        <a:pPr>
                          <a:lnSpc>
                            <a:spcPct val="120000"/>
                          </a:lnSpc>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ea typeface="Cambria Math"/>
                                </a:rPr>
                                <m:t>⇑</m:t>
                              </m:r>
                            </m:oMath>
                          </m:oMathPara>
                        </a14:m>
                        <a:endParaRPr lang="en-US" sz="2000" b="1" i="1" dirty="0">
                          <a:solidFill>
                            <a:srgbClr val="FFFF00"/>
                          </a:solidFill>
                          <a:latin typeface="Times New Roman" panose="02020603050405020304" pitchFamily="18" charset="0"/>
                          <a:cs typeface="Times New Roman" panose="02020603050405020304" pitchFamily="18" charset="0"/>
                        </a:endParaRPr>
                      </a:p>
                      <a:p>
                        <a:pPr>
                          <a:lnSpc>
                            <a:spcPct val="120000"/>
                          </a:lnSpc>
                        </a:pPr>
                        <a:endParaRPr lang="vi-VN" sz="2000" b="1" i="1" dirty="0">
                          <a:solidFill>
                            <a:srgbClr val="FFFF00"/>
                          </a:solidFill>
                          <a:latin typeface="Cambria Math"/>
                          <a:ea typeface="Cambria Math"/>
                        </a:endParaRPr>
                      </a:p>
                      <a:p>
                        <a:pPr>
                          <a:lnSpc>
                            <a:spcPct val="120000"/>
                          </a:lnSpc>
                        </a:pPr>
                        <a14:m>
                          <m:oMathPara xmlns:m="http://schemas.openxmlformats.org/officeDocument/2006/math">
                            <m:oMathParaPr>
                              <m:jc m:val="centerGroup"/>
                            </m:oMathParaPr>
                            <m:oMath xmlns:m="http://schemas.openxmlformats.org/officeDocument/2006/math">
                              <m:r>
                                <a:rPr lang="en-US" sz="2000" b="1" i="1">
                                  <a:solidFill>
                                    <a:srgbClr val="FFFF00"/>
                                  </a:solidFill>
                                  <a:latin typeface="Cambria Math"/>
                                  <a:ea typeface="Cambria Math"/>
                                </a:rPr>
                                <m:t>⇑</m:t>
                              </m:r>
                            </m:oMath>
                          </m:oMathPara>
                        </a14:m>
                        <a:endParaRPr lang="en-US" sz="2000" b="1" i="1" dirty="0">
                          <a:solidFill>
                            <a:srgbClr val="FFFF00"/>
                          </a:solidFill>
                          <a:latin typeface="Times New Roman" panose="02020603050405020304" pitchFamily="18" charset="0"/>
                          <a:cs typeface="Times New Roman" panose="02020603050405020304" pitchFamily="18" charset="0"/>
                        </a:endParaRPr>
                      </a:p>
                      <a:p>
                        <a:pPr>
                          <a:lnSpc>
                            <a:spcPct val="120000"/>
                          </a:lnSpc>
                        </a:pP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chung</a:t>
                        </a:r>
                        <a:r>
                          <a:rPr lang="en-US" sz="2000" b="1" dirty="0">
                            <a:solidFill>
                              <a:srgbClr val="FFFF00"/>
                            </a:solidFill>
                            <a:latin typeface="Times New Roman" panose="02020603050405020304" pitchFamily="18" charset="0"/>
                            <a:cs typeface="Times New Roman" panose="02020603050405020304" pitchFamily="18" charset="0"/>
                          </a:rPr>
                          <a:t>  ;  </a:t>
                        </a:r>
                        <a:endParaRPr lang="en-US" sz="2000" dirty="0">
                          <a:solidFill>
                            <a:srgbClr val="FFFF00"/>
                          </a:solidFill>
                          <a:latin typeface="Times New Roman" panose="02020603050405020304" pitchFamily="18" charset="0"/>
                          <a:cs typeface="Times New Roman" panose="02020603050405020304" pitchFamily="18" charset="0"/>
                        </a:endParaRPr>
                      </a:p>
                      <a:p>
                        <a:pPr>
                          <a:lnSpc>
                            <a:spcPct val="120000"/>
                          </a:lnSpc>
                        </a:pPr>
                        <a:r>
                          <a:rPr lang="en-US" sz="20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US" sz="2000" b="1" i="1">
                                <a:solidFill>
                                  <a:srgbClr val="FFFF00"/>
                                </a:solidFill>
                                <a:latin typeface="Cambria Math"/>
                                <a:ea typeface="Cambria Math"/>
                              </a:rPr>
                              <m:t>⇑</m:t>
                            </m:r>
                          </m:oMath>
                        </a14:m>
                        <a:endParaRPr lang="en-US" sz="2000" b="1" i="1" dirty="0">
                          <a:solidFill>
                            <a:srgbClr val="FFFF00"/>
                          </a:solidFill>
                          <a:latin typeface="Times New Roman" panose="02020603050405020304" pitchFamily="18" charset="0"/>
                          <a:cs typeface="Times New Roman" panose="02020603050405020304" pitchFamily="18" charset="0"/>
                        </a:endParaRPr>
                      </a:p>
                      <a:p>
                        <a:pPr>
                          <a:lnSpc>
                            <a:spcPct val="120000"/>
                          </a:lnSpc>
                        </a:pPr>
                        <a:r>
                          <a:rPr lang="en-US" sz="2000" b="1" dirty="0">
                            <a:solidFill>
                              <a:srgbClr val="FFFF00"/>
                            </a:solidFill>
                            <a:latin typeface="Times New Roman" panose="02020603050405020304" pitchFamily="18" charset="0"/>
                            <a:cs typeface="Times New Roman" panose="02020603050405020304" pitchFamily="18" charset="0"/>
                          </a:rPr>
                          <a:t>		</a:t>
                        </a:r>
                        <a:endParaRPr lang="en-US" sz="2000" dirty="0">
                          <a:solidFill>
                            <a:srgbClr val="FFFF00"/>
                          </a:solidFill>
                          <a:latin typeface="Times New Roman" panose="02020603050405020304" pitchFamily="18" charset="0"/>
                          <a:cs typeface="Times New Roman" panose="02020603050405020304" pitchFamily="18" charset="0"/>
                        </a:endParaRPr>
                      </a:p>
                      <a:p>
                        <a:pPr>
                          <a:lnSpc>
                            <a:spcPct val="120000"/>
                          </a:lnSpc>
                        </a:pPr>
                        <a:endParaRPr lang="en-US" sz="20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0" name="Text Box 101"/>
                      <p:cNvSpPr txBox="1">
                        <a:spLocks noRot="1" noChangeAspect="1" noMove="1" noResize="1" noEditPoints="1" noAdjustHandles="1" noChangeArrowheads="1" noChangeShapeType="1" noTextEdit="1"/>
                      </p:cNvSpPr>
                      <p:nvPr/>
                    </p:nvSpPr>
                    <p:spPr bwMode="auto">
                      <a:xfrm>
                        <a:off x="8916177" y="-1538330"/>
                        <a:ext cx="3113597" cy="3564053"/>
                      </a:xfrm>
                      <a:prstGeom prst="rect">
                        <a:avLst/>
                      </a:prstGeom>
                      <a:blipFill>
                        <a:blip r:embed="rId155"/>
                        <a:stretch>
                          <a:fillRect l="-3914" t="-5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2" name="Object 21"/>
                      <p:cNvGraphicFramePr>
                        <a:graphicFrameLocks noChangeAspect="1"/>
                      </p:cNvGraphicFramePr>
                      <p:nvPr>
                        <p:extLst>
                          <p:ext uri="{D42A27DB-BD31-4B8C-83A1-F6EECF244321}">
                            <p14:modId xmlns:p14="http://schemas.microsoft.com/office/powerpoint/2010/main" val="906886643"/>
                          </p:ext>
                        </p:extLst>
                      </p:nvPr>
                    </p:nvGraphicFramePr>
                    <p:xfrm>
                      <a:off x="10837579" y="1254120"/>
                      <a:ext cx="622300" cy="626713"/>
                    </p:xfrm>
                    <a:graphic>
                      <a:graphicData uri="http://schemas.openxmlformats.org/presentationml/2006/ole">
                        <mc:AlternateContent>
                          <mc:Choice xmlns:v="urn:schemas-microsoft-com:vml" Requires="v">
                            <p:oleObj spid="_x0000_s18956" name="Equation" r:id="rId156" imgW="622080" imgH="609480" progId="Equation.DSMT4">
                              <p:embed/>
                            </p:oleObj>
                          </mc:Choice>
                          <mc:Fallback>
                            <p:oleObj name="Equation" r:id="rId156" imgW="622080" imgH="609480" progId="Equation.DSMT4">
                              <p:embed/>
                              <p:pic>
                                <p:nvPicPr>
                                  <p:cNvPr id="0" name=""/>
                                  <p:cNvPicPr/>
                                  <p:nvPr/>
                                </p:nvPicPr>
                                <p:blipFill>
                                  <a:blip r:embed="rId129"/>
                                  <a:stretch>
                                    <a:fillRect/>
                                  </a:stretch>
                                </p:blipFill>
                                <p:spPr>
                                  <a:xfrm>
                                    <a:off x="10837579" y="1254120"/>
                                    <a:ext cx="622300" cy="626713"/>
                                  </a:xfrm>
                                  <a:prstGeom prst="rect">
                                    <a:avLst/>
                                  </a:prstGeom>
                                </p:spPr>
                              </p:pic>
                            </p:oleObj>
                          </mc:Fallback>
                        </mc:AlternateContent>
                      </a:graphicData>
                    </a:graphic>
                  </p:graphicFrame>
                </mc:Choice>
                <mc:Fallback xmlns="">
                  <p:graphicFrame>
                    <p:nvGraphicFramePr>
                      <p:cNvPr id="22" name="Object 21"/>
                      <p:cNvGraphicFramePr>
                        <a:graphicFrameLocks noChangeAspect="1"/>
                      </p:cNvGraphicFramePr>
                      <p:nvPr>
                        <p:extLst>
                          <p:ext uri="{D42A27DB-BD31-4B8C-83A1-F6EECF244321}">
                            <p14:modId xmlns:p14="http://schemas.microsoft.com/office/powerpoint/2010/main" val="906886643"/>
                          </p:ext>
                        </p:extLst>
                      </p:nvPr>
                    </p:nvGraphicFramePr>
                    <p:xfrm>
                      <a:off x="10837579" y="1254120"/>
                      <a:ext cx="622300" cy="626713"/>
                    </p:xfrm>
                    <a:graphic>
                      <a:graphicData uri="http://schemas.openxmlformats.org/presentationml/2006/ole">
                        <mc:AlternateContent>
                          <mc:Choice xmlns:v="urn:schemas-microsoft-com:vml" Requires="v">
                            <p:oleObj spid="_x0000_s18902" name="Equation" r:id="rId158" imgW="622080" imgH="609480" progId="Equation.DSMT4">
                              <p:embed/>
                            </p:oleObj>
                          </mc:Choice>
                          <mc:Fallback>
                            <p:oleObj name="Equation" r:id="rId158" imgW="622080" imgH="609480" progId="Equation.DSMT4">
                              <p:embed/>
                              <p:pic>
                                <p:nvPicPr>
                                  <p:cNvPr id="0" name=""/>
                                  <p:cNvPicPr/>
                                  <p:nvPr/>
                                </p:nvPicPr>
                                <p:blipFill>
                                  <a:blip r:embed="rId159"/>
                                  <a:stretch>
                                    <a:fillRect/>
                                  </a:stretch>
                                </p:blipFill>
                                <p:spPr>
                                  <a:xfrm>
                                    <a:off x="10837579" y="1254120"/>
                                    <a:ext cx="622300" cy="626713"/>
                                  </a:xfrm>
                                  <a:prstGeom prst="rect">
                                    <a:avLst/>
                                  </a:prstGeom>
                                </p:spPr>
                              </p:pic>
                            </p:oleObj>
                          </mc:Fallback>
                        </mc:AlternateContent>
                      </a:graphicData>
                    </a:graphic>
                  </p:graphicFrame>
                </mc:Fallback>
              </mc:AlternateContent>
            </p:grpSp>
          </p:grpSp>
          <mc:AlternateContent xmlns:mc="http://schemas.openxmlformats.org/markup-compatibility/2006" xmlns:a14="http://schemas.microsoft.com/office/drawing/2010/main">
            <mc:Choice Requires="a14">
              <p:graphicFrame>
                <p:nvGraphicFramePr>
                  <p:cNvPr id="18" name="Object 17"/>
                  <p:cNvGraphicFramePr>
                    <a:graphicFrameLocks noChangeAspect="1"/>
                  </p:cNvGraphicFramePr>
                  <p:nvPr>
                    <p:extLst>
                      <p:ext uri="{D42A27DB-BD31-4B8C-83A1-F6EECF244321}">
                        <p14:modId xmlns:p14="http://schemas.microsoft.com/office/powerpoint/2010/main" val="3225108539"/>
                      </p:ext>
                    </p:extLst>
                  </p:nvPr>
                </p:nvGraphicFramePr>
                <p:xfrm>
                  <a:off x="10691111" y="1284241"/>
                  <a:ext cx="863600" cy="279400"/>
                </p:xfrm>
                <a:graphic>
                  <a:graphicData uri="http://schemas.openxmlformats.org/presentationml/2006/ole">
                    <mc:AlternateContent>
                      <mc:Choice xmlns:v="urn:schemas-microsoft-com:vml" Requires="v">
                        <p:oleObj spid="_x0000_s18957" name="Equation" r:id="rId160" imgW="863280" imgH="279360" progId="Equation.DSMT4">
                          <p:embed/>
                        </p:oleObj>
                      </mc:Choice>
                      <mc:Fallback>
                        <p:oleObj name="Equation" r:id="rId160" imgW="863280" imgH="279360" progId="Equation.DSMT4">
                          <p:embed/>
                          <p:pic>
                            <p:nvPicPr>
                              <p:cNvPr id="0" name=""/>
                              <p:cNvPicPr/>
                              <p:nvPr/>
                            </p:nvPicPr>
                            <p:blipFill>
                              <a:blip r:embed="rId112"/>
                              <a:stretch>
                                <a:fillRect/>
                              </a:stretch>
                            </p:blipFill>
                            <p:spPr>
                              <a:xfrm>
                                <a:off x="10691111" y="1284241"/>
                                <a:ext cx="863600" cy="279400"/>
                              </a:xfrm>
                              <a:prstGeom prst="rect">
                                <a:avLst/>
                              </a:prstGeom>
                            </p:spPr>
                          </p:pic>
                        </p:oleObj>
                      </mc:Fallback>
                    </mc:AlternateContent>
                  </a:graphicData>
                </a:graphic>
              </p:graphicFrame>
            </mc:Choice>
            <mc:Fallback xmlns="">
              <p:graphicFrame>
                <p:nvGraphicFramePr>
                  <p:cNvPr id="18" name="Object 17"/>
                  <p:cNvGraphicFramePr>
                    <a:graphicFrameLocks noChangeAspect="1"/>
                  </p:cNvGraphicFramePr>
                  <p:nvPr>
                    <p:extLst>
                      <p:ext uri="{D42A27DB-BD31-4B8C-83A1-F6EECF244321}">
                        <p14:modId xmlns:p14="http://schemas.microsoft.com/office/powerpoint/2010/main" val="3225108539"/>
                      </p:ext>
                    </p:extLst>
                  </p:nvPr>
                </p:nvGraphicFramePr>
                <p:xfrm>
                  <a:off x="10691111" y="1284241"/>
                  <a:ext cx="863600" cy="279400"/>
                </p:xfrm>
                <a:graphic>
                  <a:graphicData uri="http://schemas.openxmlformats.org/presentationml/2006/ole">
                    <mc:AlternateContent>
                      <mc:Choice xmlns:v="urn:schemas-microsoft-com:vml" Requires="v">
                        <p:oleObj spid="_x0000_s18771" name="Equation" r:id="rId170" imgW="863280" imgH="279360" progId="Equation.DSMT4">
                          <p:embed/>
                        </p:oleObj>
                      </mc:Choice>
                      <mc:Fallback>
                        <p:oleObj name="Equation" r:id="rId170" imgW="863280" imgH="279360" progId="Equation.DSMT4">
                          <p:embed/>
                          <p:pic>
                            <p:nvPicPr>
                              <p:cNvPr id="0" name=""/>
                              <p:cNvPicPr/>
                              <p:nvPr/>
                            </p:nvPicPr>
                            <p:blipFill>
                              <a:blip r:embed="rId145"/>
                              <a:stretch>
                                <a:fillRect/>
                              </a:stretch>
                            </p:blipFill>
                            <p:spPr>
                              <a:xfrm>
                                <a:off x="10691111" y="1284241"/>
                                <a:ext cx="863600" cy="279400"/>
                              </a:xfrm>
                              <a:prstGeom prst="rect">
                                <a:avLst/>
                              </a:prstGeom>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15" name="Object 14"/>
                <p:cNvGraphicFramePr>
                  <a:graphicFrameLocks noChangeAspect="1"/>
                </p:cNvGraphicFramePr>
                <p:nvPr>
                  <p:extLst>
                    <p:ext uri="{D42A27DB-BD31-4B8C-83A1-F6EECF244321}">
                      <p14:modId xmlns:p14="http://schemas.microsoft.com/office/powerpoint/2010/main" val="3885737495"/>
                    </p:ext>
                  </p:extLst>
                </p:nvPr>
              </p:nvGraphicFramePr>
              <p:xfrm>
                <a:off x="9378266" y="1317279"/>
                <a:ext cx="863600" cy="279400"/>
              </p:xfrm>
              <a:graphic>
                <a:graphicData uri="http://schemas.openxmlformats.org/presentationml/2006/ole">
                  <mc:AlternateContent>
                    <mc:Choice xmlns:v="urn:schemas-microsoft-com:vml" Requires="v">
                      <p:oleObj spid="_x0000_s18958" name="Equation" r:id="rId171" imgW="863280" imgH="279360" progId="Equation.DSMT4">
                        <p:embed/>
                      </p:oleObj>
                    </mc:Choice>
                    <mc:Fallback>
                      <p:oleObj name="Equation" r:id="rId171" imgW="863280" imgH="279360" progId="Equation.DSMT4">
                        <p:embed/>
                        <p:pic>
                          <p:nvPicPr>
                            <p:cNvPr id="0" name=""/>
                            <p:cNvPicPr/>
                            <p:nvPr/>
                          </p:nvPicPr>
                          <p:blipFill>
                            <a:blip r:embed="rId133"/>
                            <a:stretch>
                              <a:fillRect/>
                            </a:stretch>
                          </p:blipFill>
                          <p:spPr>
                            <a:xfrm>
                              <a:off x="9378266" y="1317279"/>
                              <a:ext cx="863600" cy="279400"/>
                            </a:xfrm>
                            <a:prstGeom prst="rect">
                              <a:avLst/>
                            </a:prstGeom>
                          </p:spPr>
                        </p:pic>
                      </p:oleObj>
                    </mc:Fallback>
                  </mc:AlternateContent>
                </a:graphicData>
              </a:graphic>
            </p:graphicFrame>
          </mc:Choice>
          <mc:Fallback xmlns="">
            <p:graphicFrame>
              <p:nvGraphicFramePr>
                <p:cNvPr id="15" name="Object 14"/>
                <p:cNvGraphicFramePr>
                  <a:graphicFrameLocks noChangeAspect="1"/>
                </p:cNvGraphicFramePr>
                <p:nvPr>
                  <p:extLst>
                    <p:ext uri="{D42A27DB-BD31-4B8C-83A1-F6EECF244321}">
                      <p14:modId xmlns:p14="http://schemas.microsoft.com/office/powerpoint/2010/main" val="3885737495"/>
                    </p:ext>
                  </p:extLst>
                </p:nvPr>
              </p:nvGraphicFramePr>
              <p:xfrm>
                <a:off x="9378266" y="1317279"/>
                <a:ext cx="863600" cy="279400"/>
              </p:xfrm>
              <a:graphic>
                <a:graphicData uri="http://schemas.openxmlformats.org/presentationml/2006/ole">
                  <mc:AlternateContent>
                    <mc:Choice xmlns:v="urn:schemas-microsoft-com:vml" Requires="v">
                      <p:oleObj spid="_x0000_s18905" name="Equation" r:id="rId173" imgW="863280" imgH="279360" progId="Equation.DSMT4">
                        <p:embed/>
                      </p:oleObj>
                    </mc:Choice>
                    <mc:Fallback>
                      <p:oleObj name="Equation" r:id="rId173" imgW="863280" imgH="279360" progId="Equation.DSMT4">
                        <p:embed/>
                        <p:pic>
                          <p:nvPicPr>
                            <p:cNvPr id="0" name=""/>
                            <p:cNvPicPr/>
                            <p:nvPr/>
                          </p:nvPicPr>
                          <p:blipFill>
                            <a:blip r:embed="rId174"/>
                            <a:stretch>
                              <a:fillRect/>
                            </a:stretch>
                          </p:blipFill>
                          <p:spPr>
                            <a:xfrm>
                              <a:off x="9378266" y="1317279"/>
                              <a:ext cx="863600" cy="2794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28" name="Object 27"/>
                <p:cNvGraphicFramePr>
                  <a:graphicFrameLocks noChangeAspect="1"/>
                </p:cNvGraphicFramePr>
                <p:nvPr>
                  <p:extLst>
                    <p:ext uri="{D42A27DB-BD31-4B8C-83A1-F6EECF244321}">
                      <p14:modId xmlns:p14="http://schemas.microsoft.com/office/powerpoint/2010/main" val="2915342067"/>
                    </p:ext>
                  </p:extLst>
                </p:nvPr>
              </p:nvGraphicFramePr>
              <p:xfrm>
                <a:off x="9404352" y="2023575"/>
                <a:ext cx="241300" cy="381000"/>
              </p:xfrm>
              <a:graphic>
                <a:graphicData uri="http://schemas.openxmlformats.org/presentationml/2006/ole">
                  <mc:AlternateContent>
                    <mc:Choice xmlns:v="urn:schemas-microsoft-com:vml" Requires="v">
                      <p:oleObj spid="_x0000_s18959" name="Equation" r:id="rId175" imgW="241200" imgH="380880" progId="Equation.DSMT4">
                        <p:embed/>
                      </p:oleObj>
                    </mc:Choice>
                    <mc:Fallback>
                      <p:oleObj name="Equation" r:id="rId175" imgW="241200" imgH="380880" progId="Equation.DSMT4">
                        <p:embed/>
                        <p:pic>
                          <p:nvPicPr>
                            <p:cNvPr id="0" name=""/>
                            <p:cNvPicPr/>
                            <p:nvPr/>
                          </p:nvPicPr>
                          <p:blipFill>
                            <a:blip r:embed="rId137"/>
                            <a:stretch>
                              <a:fillRect/>
                            </a:stretch>
                          </p:blipFill>
                          <p:spPr>
                            <a:xfrm>
                              <a:off x="9404352" y="2023575"/>
                              <a:ext cx="241300" cy="381000"/>
                            </a:xfrm>
                            <a:prstGeom prst="rect">
                              <a:avLst/>
                            </a:prstGeom>
                          </p:spPr>
                        </p:pic>
                      </p:oleObj>
                    </mc:Fallback>
                  </mc:AlternateContent>
                </a:graphicData>
              </a:graphic>
            </p:graphicFrame>
          </mc:Choice>
          <mc:Fallback xmlns="">
            <p:graphicFrame>
              <p:nvGraphicFramePr>
                <p:cNvPr id="28" name="Object 27"/>
                <p:cNvGraphicFramePr>
                  <a:graphicFrameLocks noChangeAspect="1"/>
                </p:cNvGraphicFramePr>
                <p:nvPr>
                  <p:extLst>
                    <p:ext uri="{D42A27DB-BD31-4B8C-83A1-F6EECF244321}">
                      <p14:modId xmlns:p14="http://schemas.microsoft.com/office/powerpoint/2010/main" val="2915342067"/>
                    </p:ext>
                  </p:extLst>
                </p:nvPr>
              </p:nvGraphicFramePr>
              <p:xfrm>
                <a:off x="9404352" y="2023575"/>
                <a:ext cx="241300" cy="381000"/>
              </p:xfrm>
              <a:graphic>
                <a:graphicData uri="http://schemas.openxmlformats.org/presentationml/2006/ole">
                  <mc:AlternateContent>
                    <mc:Choice xmlns:v="urn:schemas-microsoft-com:vml" Requires="v">
                      <p:oleObj spid="_x0000_s18906" name="Equation" r:id="rId177" imgW="241200" imgH="380880" progId="Equation.DSMT4">
                        <p:embed/>
                      </p:oleObj>
                    </mc:Choice>
                    <mc:Fallback>
                      <p:oleObj name="Equation" r:id="rId177" imgW="241200" imgH="380880" progId="Equation.DSMT4">
                        <p:embed/>
                        <p:pic>
                          <p:nvPicPr>
                            <p:cNvPr id="0" name=""/>
                            <p:cNvPicPr/>
                            <p:nvPr/>
                          </p:nvPicPr>
                          <p:blipFill>
                            <a:blip r:embed="rId178"/>
                            <a:stretch>
                              <a:fillRect/>
                            </a:stretch>
                          </p:blipFill>
                          <p:spPr>
                            <a:xfrm>
                              <a:off x="9404352" y="2023575"/>
                              <a:ext cx="241300" cy="381000"/>
                            </a:xfrm>
                            <a:prstGeom prst="rect">
                              <a:avLst/>
                            </a:prstGeom>
                          </p:spPr>
                        </p:pic>
                      </p:oleObj>
                    </mc:Fallback>
                  </mc:AlternateContent>
                </a:graphicData>
              </a:graphic>
            </p:graphicFrame>
          </mc:Fallback>
        </mc:AlternateContent>
      </p:grpSp>
      <p:graphicFrame>
        <p:nvGraphicFramePr>
          <p:cNvPr id="32" name="Object 31"/>
          <p:cNvGraphicFramePr>
            <a:graphicFrameLocks noChangeAspect="1"/>
          </p:cNvGraphicFramePr>
          <p:nvPr>
            <p:extLst>
              <p:ext uri="{D42A27DB-BD31-4B8C-83A1-F6EECF244321}">
                <p14:modId xmlns:p14="http://schemas.microsoft.com/office/powerpoint/2010/main" val="1708533471"/>
              </p:ext>
            </p:extLst>
          </p:nvPr>
        </p:nvGraphicFramePr>
        <p:xfrm>
          <a:off x="10657703" y="1909275"/>
          <a:ext cx="1041400" cy="609600"/>
        </p:xfrm>
        <a:graphic>
          <a:graphicData uri="http://schemas.openxmlformats.org/presentationml/2006/ole">
            <mc:AlternateContent xmlns:mc="http://schemas.openxmlformats.org/markup-compatibility/2006">
              <mc:Choice xmlns:v="urn:schemas-microsoft-com:vml" Requires="v">
                <p:oleObj spid="_x0000_s18960" name="Equation" r:id="rId179" imgW="1041120" imgH="609480" progId="Equation.DSMT4">
                  <p:embed/>
                </p:oleObj>
              </mc:Choice>
              <mc:Fallback>
                <p:oleObj name="Equation" r:id="rId179" imgW="1041120" imgH="609480" progId="Equation.DSMT4">
                  <p:embed/>
                  <p:pic>
                    <p:nvPicPr>
                      <p:cNvPr id="0" name=""/>
                      <p:cNvPicPr/>
                      <p:nvPr/>
                    </p:nvPicPr>
                    <p:blipFill>
                      <a:blip r:embed="rId141"/>
                      <a:stretch>
                        <a:fillRect/>
                      </a:stretch>
                    </p:blipFill>
                    <p:spPr>
                      <a:xfrm>
                        <a:off x="10657703" y="1909275"/>
                        <a:ext cx="1041400" cy="609600"/>
                      </a:xfrm>
                      <a:prstGeom prst="rect">
                        <a:avLst/>
                      </a:prstGeom>
                    </p:spPr>
                  </p:pic>
                </p:oleObj>
              </mc:Fallback>
            </mc:AlternateContent>
          </a:graphicData>
        </a:graphic>
      </p:graphicFrame>
    </p:spTree>
    <p:extLst>
      <p:ext uri="{BB962C8B-B14F-4D97-AF65-F5344CB8AC3E}">
        <p14:creationId xmlns:p14="http://schemas.microsoft.com/office/powerpoint/2010/main" val="3769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 calcmode="lin" valueType="num">
                                      <p:cBhvr additive="base">
                                        <p:cTn id="15" dur="500" fill="hold"/>
                                        <p:tgtEl>
                                          <p:spTgt spid="11266"/>
                                        </p:tgtEl>
                                        <p:attrNameLst>
                                          <p:attrName>ppt_x</p:attrName>
                                        </p:attrNameLst>
                                      </p:cBhvr>
                                      <p:tavLst>
                                        <p:tav tm="0">
                                          <p:val>
                                            <p:strVal val="#ppt_x"/>
                                          </p:val>
                                        </p:tav>
                                        <p:tav tm="100000">
                                          <p:val>
                                            <p:strVal val="#ppt_x"/>
                                          </p:val>
                                        </p:tav>
                                      </p:tavLst>
                                    </p:anim>
                                    <p:anim calcmode="lin" valueType="num">
                                      <p:cBhvr additive="base">
                                        <p:cTn id="16"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295"/>
                                        </p:tgtEl>
                                        <p:attrNameLst>
                                          <p:attrName>style.visibility</p:attrName>
                                        </p:attrNameLst>
                                      </p:cBhvr>
                                      <p:to>
                                        <p:strVal val="visible"/>
                                      </p:to>
                                    </p:set>
                                    <p:animEffect transition="in" filter="fade">
                                      <p:cBhvr>
                                        <p:cTn id="30" dur="1000"/>
                                        <p:tgtEl>
                                          <p:spTgt spid="11295"/>
                                        </p:tgtEl>
                                      </p:cBhvr>
                                    </p:animEffect>
                                    <p:anim calcmode="lin" valueType="num">
                                      <p:cBhvr>
                                        <p:cTn id="31" dur="1000" fill="hold"/>
                                        <p:tgtEl>
                                          <p:spTgt spid="11295"/>
                                        </p:tgtEl>
                                        <p:attrNameLst>
                                          <p:attrName>ppt_x</p:attrName>
                                        </p:attrNameLst>
                                      </p:cBhvr>
                                      <p:tavLst>
                                        <p:tav tm="0">
                                          <p:val>
                                            <p:strVal val="#ppt_x"/>
                                          </p:val>
                                        </p:tav>
                                        <p:tav tm="100000">
                                          <p:val>
                                            <p:strVal val="#ppt_x"/>
                                          </p:val>
                                        </p:tav>
                                      </p:tavLst>
                                    </p:anim>
                                    <p:anim calcmode="lin" valueType="num">
                                      <p:cBhvr>
                                        <p:cTn id="32" dur="1000" fill="hold"/>
                                        <p:tgtEl>
                                          <p:spTgt spid="1129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285"/>
                                        </p:tgtEl>
                                        <p:attrNameLst>
                                          <p:attrName>style.visibility</p:attrName>
                                        </p:attrNameLst>
                                      </p:cBhvr>
                                      <p:to>
                                        <p:strVal val="visible"/>
                                      </p:to>
                                    </p:set>
                                    <p:animEffect transition="in" filter="barn(inVertical)">
                                      <p:cBhvr>
                                        <p:cTn id="37" dur="500"/>
                                        <p:tgtEl>
                                          <p:spTgt spid="1128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296"/>
                                        </p:tgtEl>
                                        <p:attrNameLst>
                                          <p:attrName>style.visibility</p:attrName>
                                        </p:attrNameLst>
                                      </p:cBhvr>
                                      <p:to>
                                        <p:strVal val="visible"/>
                                      </p:to>
                                    </p:set>
                                    <p:animEffect transition="in" filter="barn(inVertical)">
                                      <p:cBhvr>
                                        <p:cTn id="42" dur="500"/>
                                        <p:tgtEl>
                                          <p:spTgt spid="1129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arn(inVertical)">
                                      <p:cBhvr>
                                        <p:cTn id="4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325" y="386140"/>
            <a:ext cx="28289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5670" y="428952"/>
            <a:ext cx="1905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1739" y="2085073"/>
            <a:ext cx="3601843" cy="461665"/>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Xét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3390996" y="4262810"/>
            <a:ext cx="8462750"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            </a:t>
            </a:r>
            <a:r>
              <a:rPr lang="en-US" sz="2400" b="1" dirty="0" err="1">
                <a:solidFill>
                  <a:srgbClr val="FFFF00"/>
                </a:solidFill>
                <a:latin typeface="Times New Roman" panose="02020603050405020304" pitchFamily="18" charset="0"/>
                <a:cs typeface="Times New Roman" panose="02020603050405020304" pitchFamily="18" charset="0"/>
              </a:rPr>
              <a:t>đồng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dạng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c.g.c</a:t>
            </a:r>
            <a:r>
              <a:rPr lang="en-US" sz="2400" b="1" dirty="0">
                <a:solidFill>
                  <a:srgbClr val="FFFF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390996" y="3337867"/>
            <a:ext cx="7132081" cy="461665"/>
          </a:xfrm>
          <a:prstGeom prst="rect">
            <a:avLst/>
          </a:prstGeom>
        </p:spPr>
        <p:txBody>
          <a:bodyPr wrap="none">
            <a:spAutoFit/>
          </a:bodyPr>
          <a:lstStyle/>
          <a:p>
            <a:r>
              <a:rPr lang="en-US" sz="2400" b="1" dirty="0">
                <a:solidFill>
                  <a:srgbClr val="FFFF00"/>
                </a:solidFill>
                <a:latin typeface="Times New Roman" panose="02020603050405020304" pitchFamily="18" charset="0"/>
                <a:cs typeface="Times New Roman" panose="02020603050405020304" pitchFamily="18" charset="0"/>
              </a:rPr>
              <a:t>                             ⇒             </a:t>
            </a:r>
            <a:r>
              <a:rPr lang="en-US" sz="2400" b="1" dirty="0" err="1">
                <a:solidFill>
                  <a:srgbClr val="FFFF00"/>
                </a:solidFill>
                <a:latin typeface="Times New Roman" panose="02020603050405020304" pitchFamily="18" charset="0"/>
                <a:cs typeface="Times New Roman" panose="02020603050405020304" pitchFamily="18" charset="0"/>
              </a:rPr>
              <a:t>đồng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dạng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c.c.c</a:t>
            </a:r>
            <a:r>
              <a:rPr lang="en-US" sz="2400" b="1" dirty="0">
                <a:solidFill>
                  <a:srgbClr val="FFFF00"/>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3390996" y="5544272"/>
            <a:ext cx="8462750" cy="461665"/>
          </a:xfrm>
          <a:prstGeom prst="rect">
            <a:avLst/>
          </a:prstGeom>
          <a:noFill/>
        </p:spPr>
        <p:txBody>
          <a:bodyPr wrap="square" rtlCol="0">
            <a:spAutoFit/>
          </a:bodyPr>
          <a:lstStyle/>
          <a:p>
            <a:r>
              <a:rPr lang="vi-VN" sz="2400" b="1" dirty="0">
                <a:solidFill>
                  <a:schemeClr val="bg1"/>
                </a:solidFill>
                <a:latin typeface="Times New Roman" panose="02020603050405020304" pitchFamily="18" charset="0"/>
                <a:cs typeface="Times New Roman" panose="02020603050405020304" pitchFamily="18" charset="0"/>
              </a:rPr>
              <a:t>TH đồng dạng thứ ba hôm sau học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178098" y="3066585"/>
            <a:ext cx="7805853" cy="9144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ounded Rectangle 15"/>
          <p:cNvSpPr/>
          <p:nvPr/>
        </p:nvSpPr>
        <p:spPr>
          <a:xfrm>
            <a:off x="3178098" y="4118516"/>
            <a:ext cx="7805853" cy="9144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ounded Rectangle 16"/>
          <p:cNvSpPr/>
          <p:nvPr/>
        </p:nvSpPr>
        <p:spPr>
          <a:xfrm>
            <a:off x="3178098" y="5338102"/>
            <a:ext cx="7805853" cy="9144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Flowchart: Alternate Process 7"/>
          <p:cNvSpPr/>
          <p:nvPr/>
        </p:nvSpPr>
        <p:spPr>
          <a:xfrm>
            <a:off x="178420" y="1996068"/>
            <a:ext cx="3765162" cy="762645"/>
          </a:xfrm>
          <a:prstGeom prst="flowChartAlternateProcess">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0" name="Elbow Connector 9"/>
          <p:cNvCxnSpPr>
            <a:stCxn id="8" idx="2"/>
            <a:endCxn id="7" idx="1"/>
          </p:cNvCxnSpPr>
          <p:nvPr/>
        </p:nvCxnSpPr>
        <p:spPr>
          <a:xfrm rot="16200000" flipH="1">
            <a:off x="2237013" y="2582700"/>
            <a:ext cx="765072" cy="111709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061000" y="3429000"/>
            <a:ext cx="1" cy="2317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6" idx="1"/>
          </p:cNvCxnSpPr>
          <p:nvPr/>
        </p:nvCxnSpPr>
        <p:spPr>
          <a:xfrm flipV="1">
            <a:off x="2061001" y="4575716"/>
            <a:ext cx="1117097" cy="119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061001" y="5709751"/>
            <a:ext cx="1117097" cy="119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0" y="249494"/>
            <a:ext cx="8055812" cy="461665"/>
          </a:xfrm>
          <a:prstGeom prst="rect">
            <a:avLst/>
          </a:prstGeom>
          <a:noFill/>
        </p:spPr>
        <p:txBody>
          <a:bodyPr wrap="square" rtlCol="0">
            <a:spAutoFit/>
          </a:bodyPr>
          <a:lstStyle/>
          <a:p>
            <a:r>
              <a:rPr lang="vi-VN" sz="2400" b="1" dirty="0">
                <a:solidFill>
                  <a:srgbClr val="FFFF00"/>
                </a:solidFill>
                <a:latin typeface="Times New Roman" panose="02020603050405020304" pitchFamily="18" charset="0"/>
                <a:cs typeface="Times New Roman" panose="02020603050405020304" pitchFamily="18" charset="0"/>
              </a:rPr>
              <a:t>CÁC</a:t>
            </a:r>
            <a:r>
              <a:rPr lang="en-US" sz="2400" b="1" dirty="0">
                <a:solidFill>
                  <a:srgbClr val="FFFF00"/>
                </a:solidFill>
                <a:latin typeface="Times New Roman" panose="02020603050405020304" pitchFamily="18" charset="0"/>
                <a:cs typeface="Times New Roman" panose="02020603050405020304" pitchFamily="18" charset="0"/>
              </a:rPr>
              <a:t> TRƯỜNG HỢP ĐỒNG DẠNG CỦA TAM GIÁC</a:t>
            </a:r>
          </a:p>
        </p:txBody>
      </p:sp>
      <p:sp>
        <p:nvSpPr>
          <p:cNvPr id="35" name="Rounded Rectangle 34"/>
          <p:cNvSpPr/>
          <p:nvPr/>
        </p:nvSpPr>
        <p:spPr>
          <a:xfrm>
            <a:off x="87050" y="127621"/>
            <a:ext cx="7265472" cy="746384"/>
          </a:xfrm>
          <a:prstGeom prst="round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952011809"/>
              </p:ext>
            </p:extLst>
          </p:nvPr>
        </p:nvGraphicFramePr>
        <p:xfrm>
          <a:off x="3390996" y="3155485"/>
          <a:ext cx="2184400" cy="736600"/>
        </p:xfrm>
        <a:graphic>
          <a:graphicData uri="http://schemas.openxmlformats.org/presentationml/2006/ole">
            <mc:AlternateContent xmlns:mc="http://schemas.openxmlformats.org/markup-compatibility/2006">
              <mc:Choice xmlns:v="urn:schemas-microsoft-com:vml" Requires="v">
                <p:oleObj spid="_x0000_s15032" name="Equation" r:id="rId6" imgW="2184120" imgH="736560" progId="Equation.DSMT4">
                  <p:embed/>
                </p:oleObj>
              </mc:Choice>
              <mc:Fallback>
                <p:oleObj name="Equation" r:id="rId6" imgW="2184120" imgH="736560" progId="Equation.DSMT4">
                  <p:embed/>
                  <p:pic>
                    <p:nvPicPr>
                      <p:cNvPr id="0" name=""/>
                      <p:cNvPicPr/>
                      <p:nvPr/>
                    </p:nvPicPr>
                    <p:blipFill>
                      <a:blip r:embed="rId7"/>
                      <a:stretch>
                        <a:fillRect/>
                      </a:stretch>
                    </p:blipFill>
                    <p:spPr>
                      <a:xfrm>
                        <a:off x="3390996" y="3155485"/>
                        <a:ext cx="2184400" cy="7366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269705915"/>
              </p:ext>
            </p:extLst>
          </p:nvPr>
        </p:nvGraphicFramePr>
        <p:xfrm>
          <a:off x="6004425" y="3414981"/>
          <a:ext cx="850900" cy="279400"/>
        </p:xfrm>
        <a:graphic>
          <a:graphicData uri="http://schemas.openxmlformats.org/presentationml/2006/ole">
            <mc:AlternateContent xmlns:mc="http://schemas.openxmlformats.org/markup-compatibility/2006">
              <mc:Choice xmlns:v="urn:schemas-microsoft-com:vml" Requires="v">
                <p:oleObj spid="_x0000_s15033" name="Equation" r:id="rId8" imgW="850680" imgH="279360" progId="Equation.DSMT4">
                  <p:embed/>
                </p:oleObj>
              </mc:Choice>
              <mc:Fallback>
                <p:oleObj name="Equation" r:id="rId8" imgW="850680" imgH="279360" progId="Equation.DSMT4">
                  <p:embed/>
                  <p:pic>
                    <p:nvPicPr>
                      <p:cNvPr id="0" name=""/>
                      <p:cNvPicPr/>
                      <p:nvPr/>
                    </p:nvPicPr>
                    <p:blipFill>
                      <a:blip r:embed="rId9"/>
                      <a:stretch>
                        <a:fillRect/>
                      </a:stretch>
                    </p:blipFill>
                    <p:spPr>
                      <a:xfrm>
                        <a:off x="6004425" y="3414981"/>
                        <a:ext cx="850900" cy="279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84219208"/>
              </p:ext>
            </p:extLst>
          </p:nvPr>
        </p:nvGraphicFramePr>
        <p:xfrm>
          <a:off x="8449052" y="3429000"/>
          <a:ext cx="977900" cy="279400"/>
        </p:xfrm>
        <a:graphic>
          <a:graphicData uri="http://schemas.openxmlformats.org/presentationml/2006/ole">
            <mc:AlternateContent xmlns:mc="http://schemas.openxmlformats.org/markup-compatibility/2006">
              <mc:Choice xmlns:v="urn:schemas-microsoft-com:vml" Requires="v">
                <p:oleObj spid="_x0000_s15034" name="Equation" r:id="rId10" imgW="977760" imgH="279360" progId="Equation.DSMT4">
                  <p:embed/>
                </p:oleObj>
              </mc:Choice>
              <mc:Fallback>
                <p:oleObj name="Equation" r:id="rId10" imgW="977760" imgH="279360" progId="Equation.DSMT4">
                  <p:embed/>
                  <p:pic>
                    <p:nvPicPr>
                      <p:cNvPr id="0" name=""/>
                      <p:cNvPicPr/>
                      <p:nvPr/>
                    </p:nvPicPr>
                    <p:blipFill>
                      <a:blip r:embed="rId11"/>
                      <a:stretch>
                        <a:fillRect/>
                      </a:stretch>
                    </p:blipFill>
                    <p:spPr>
                      <a:xfrm>
                        <a:off x="8449052" y="3429000"/>
                        <a:ext cx="977900" cy="279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521434"/>
              </p:ext>
            </p:extLst>
          </p:nvPr>
        </p:nvGraphicFramePr>
        <p:xfrm>
          <a:off x="994787" y="2209312"/>
          <a:ext cx="847725" cy="266700"/>
        </p:xfrm>
        <a:graphic>
          <a:graphicData uri="http://schemas.openxmlformats.org/presentationml/2006/ole">
            <mc:AlternateContent xmlns:mc="http://schemas.openxmlformats.org/markup-compatibility/2006">
              <mc:Choice xmlns:v="urn:schemas-microsoft-com:vml" Requires="v">
                <p:oleObj spid="_x0000_s15035" name="Equation" r:id="rId12" imgW="847620" imgH="266815" progId="Equation.DSMT4">
                  <p:embed/>
                </p:oleObj>
              </mc:Choice>
              <mc:Fallback>
                <p:oleObj name="Equation" r:id="rId12" imgW="847620" imgH="266815" progId="Equation.DSMT4">
                  <p:embed/>
                  <p:pic>
                    <p:nvPicPr>
                      <p:cNvPr id="0" name=""/>
                      <p:cNvPicPr/>
                      <p:nvPr/>
                    </p:nvPicPr>
                    <p:blipFill>
                      <a:blip r:embed="rId13"/>
                      <a:stretch>
                        <a:fillRect/>
                      </a:stretch>
                    </p:blipFill>
                    <p:spPr>
                      <a:xfrm>
                        <a:off x="994787" y="2209312"/>
                        <a:ext cx="847725" cy="2667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05577036"/>
              </p:ext>
            </p:extLst>
          </p:nvPr>
        </p:nvGraphicFramePr>
        <p:xfrm>
          <a:off x="2361700" y="2227933"/>
          <a:ext cx="971550" cy="266700"/>
        </p:xfrm>
        <a:graphic>
          <a:graphicData uri="http://schemas.openxmlformats.org/presentationml/2006/ole">
            <mc:AlternateContent xmlns:mc="http://schemas.openxmlformats.org/markup-compatibility/2006">
              <mc:Choice xmlns:v="urn:schemas-microsoft-com:vml" Requires="v">
                <p:oleObj spid="_x0000_s15036" name="Equation" r:id="rId14" imgW="971415" imgH="266815" progId="Equation.DSMT4">
                  <p:embed/>
                </p:oleObj>
              </mc:Choice>
              <mc:Fallback>
                <p:oleObj name="Equation" r:id="rId14" imgW="971415" imgH="266815" progId="Equation.DSMT4">
                  <p:embed/>
                  <p:pic>
                    <p:nvPicPr>
                      <p:cNvPr id="0" name=""/>
                      <p:cNvPicPr/>
                      <p:nvPr/>
                    </p:nvPicPr>
                    <p:blipFill>
                      <a:blip r:embed="rId15"/>
                      <a:stretch>
                        <a:fillRect/>
                      </a:stretch>
                    </p:blipFill>
                    <p:spPr>
                      <a:xfrm>
                        <a:off x="2361700" y="2227933"/>
                        <a:ext cx="971550" cy="2667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897990764"/>
              </p:ext>
            </p:extLst>
          </p:nvPr>
        </p:nvGraphicFramePr>
        <p:xfrm>
          <a:off x="3420093" y="4183694"/>
          <a:ext cx="1397000" cy="736600"/>
        </p:xfrm>
        <a:graphic>
          <a:graphicData uri="http://schemas.openxmlformats.org/presentationml/2006/ole">
            <mc:AlternateContent xmlns:mc="http://schemas.openxmlformats.org/markup-compatibility/2006">
              <mc:Choice xmlns:v="urn:schemas-microsoft-com:vml" Requires="v">
                <p:oleObj spid="_x0000_s15037" name="Equation" r:id="rId16" imgW="1396800" imgH="736560" progId="Equation.DSMT4">
                  <p:embed/>
                </p:oleObj>
              </mc:Choice>
              <mc:Fallback>
                <p:oleObj name="Equation" r:id="rId16" imgW="1396800" imgH="736560" progId="Equation.DSMT4">
                  <p:embed/>
                  <p:pic>
                    <p:nvPicPr>
                      <p:cNvPr id="0" name=""/>
                      <p:cNvPicPr/>
                      <p:nvPr/>
                    </p:nvPicPr>
                    <p:blipFill>
                      <a:blip r:embed="rId17"/>
                      <a:stretch>
                        <a:fillRect/>
                      </a:stretch>
                    </p:blipFill>
                    <p:spPr>
                      <a:xfrm>
                        <a:off x="3420093" y="4183694"/>
                        <a:ext cx="1397000" cy="7366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22800928"/>
              </p:ext>
            </p:extLst>
          </p:nvPr>
        </p:nvGraphicFramePr>
        <p:xfrm>
          <a:off x="5308600" y="4295308"/>
          <a:ext cx="723900" cy="368300"/>
        </p:xfrm>
        <a:graphic>
          <a:graphicData uri="http://schemas.openxmlformats.org/presentationml/2006/ole">
            <mc:AlternateContent xmlns:mc="http://schemas.openxmlformats.org/markup-compatibility/2006">
              <mc:Choice xmlns:v="urn:schemas-microsoft-com:vml" Requires="v">
                <p:oleObj spid="_x0000_s15038" name="Equation" r:id="rId18" imgW="723600" imgH="368280" progId="Equation.DSMT4">
                  <p:embed/>
                </p:oleObj>
              </mc:Choice>
              <mc:Fallback>
                <p:oleObj name="Equation" r:id="rId18" imgW="723600" imgH="368280" progId="Equation.DSMT4">
                  <p:embed/>
                  <p:pic>
                    <p:nvPicPr>
                      <p:cNvPr id="0" name=""/>
                      <p:cNvPicPr/>
                      <p:nvPr/>
                    </p:nvPicPr>
                    <p:blipFill>
                      <a:blip r:embed="rId19"/>
                      <a:stretch>
                        <a:fillRect/>
                      </a:stretch>
                    </p:blipFill>
                    <p:spPr>
                      <a:xfrm>
                        <a:off x="5308600" y="4295308"/>
                        <a:ext cx="723900" cy="3683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908344361"/>
              </p:ext>
            </p:extLst>
          </p:nvPr>
        </p:nvGraphicFramePr>
        <p:xfrm>
          <a:off x="6474209" y="4396908"/>
          <a:ext cx="847725" cy="266700"/>
        </p:xfrm>
        <a:graphic>
          <a:graphicData uri="http://schemas.openxmlformats.org/presentationml/2006/ole">
            <mc:AlternateContent xmlns:mc="http://schemas.openxmlformats.org/markup-compatibility/2006">
              <mc:Choice xmlns:v="urn:schemas-microsoft-com:vml" Requires="v">
                <p:oleObj spid="_x0000_s15039" name="Equation" r:id="rId20" imgW="847620" imgH="266815" progId="Equation.DSMT4">
                  <p:embed/>
                </p:oleObj>
              </mc:Choice>
              <mc:Fallback>
                <p:oleObj name="Equation" r:id="rId20" imgW="847620" imgH="266815" progId="Equation.DSMT4">
                  <p:embed/>
                  <p:pic>
                    <p:nvPicPr>
                      <p:cNvPr id="0" name=""/>
                      <p:cNvPicPr/>
                      <p:nvPr/>
                    </p:nvPicPr>
                    <p:blipFill>
                      <a:blip r:embed="rId21"/>
                      <a:stretch>
                        <a:fillRect/>
                      </a:stretch>
                    </p:blipFill>
                    <p:spPr>
                      <a:xfrm>
                        <a:off x="6474209" y="4396908"/>
                        <a:ext cx="847725" cy="2667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000135407"/>
              </p:ext>
            </p:extLst>
          </p:nvPr>
        </p:nvGraphicFramePr>
        <p:xfrm>
          <a:off x="8800625" y="4419125"/>
          <a:ext cx="971550" cy="266700"/>
        </p:xfrm>
        <a:graphic>
          <a:graphicData uri="http://schemas.openxmlformats.org/presentationml/2006/ole">
            <mc:AlternateContent xmlns:mc="http://schemas.openxmlformats.org/markup-compatibility/2006">
              <mc:Choice xmlns:v="urn:schemas-microsoft-com:vml" Requires="v">
                <p:oleObj spid="_x0000_s15040" name="Equation" r:id="rId22" imgW="971415" imgH="266815" progId="Equation.DSMT4">
                  <p:embed/>
                </p:oleObj>
              </mc:Choice>
              <mc:Fallback>
                <p:oleObj name="Equation" r:id="rId22" imgW="971415" imgH="266815" progId="Equation.DSMT4">
                  <p:embed/>
                  <p:pic>
                    <p:nvPicPr>
                      <p:cNvPr id="0" name=""/>
                      <p:cNvPicPr/>
                      <p:nvPr/>
                    </p:nvPicPr>
                    <p:blipFill>
                      <a:blip r:embed="rId23"/>
                      <a:stretch>
                        <a:fillRect/>
                      </a:stretch>
                    </p:blipFill>
                    <p:spPr>
                      <a:xfrm>
                        <a:off x="8800625" y="4419125"/>
                        <a:ext cx="971550" cy="266700"/>
                      </a:xfrm>
                      <a:prstGeom prst="rect">
                        <a:avLst/>
                      </a:prstGeom>
                    </p:spPr>
                  </p:pic>
                </p:oleObj>
              </mc:Fallback>
            </mc:AlternateContent>
          </a:graphicData>
        </a:graphic>
      </p:graphicFrame>
    </p:spTree>
    <p:extLst>
      <p:ext uri="{BB962C8B-B14F-4D97-AF65-F5344CB8AC3E}">
        <p14:creationId xmlns:p14="http://schemas.microsoft.com/office/powerpoint/2010/main" val="254065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4291" y="1460695"/>
            <a:ext cx="9712569" cy="4802148"/>
          </a:xfrm>
          <a:prstGeom prst="rect">
            <a:avLst/>
          </a:prstGeom>
          <a:noFill/>
        </p:spPr>
        <p:txBody>
          <a:bodyPr wrap="square" rtlCol="0">
            <a:spAutoFit/>
          </a:bodyPr>
          <a:lstStyle/>
          <a:p>
            <a:pPr>
              <a:lnSpc>
                <a:spcPct val="110000"/>
              </a:lnSpc>
            </a:pP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Ôn</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tập</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vi-VN" sz="2800" dirty="0">
                <a:solidFill>
                  <a:schemeClr val="bg1"/>
                </a:solidFill>
                <a:latin typeface="Times New Roman" panose="02020603050405020304" pitchFamily="18" charset="0"/>
                <a:ea typeface="Roboto Slab" pitchFamily="2" charset="0"/>
                <a:cs typeface="Times New Roman" panose="02020603050405020304" pitchFamily="18" charset="0"/>
              </a:rPr>
              <a:t>các</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trường</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hợp</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đồng</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dạng</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của</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tam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giác</a:t>
            </a:r>
            <a:r>
              <a:rPr lang="vi-VN" sz="2800" dirty="0">
                <a:solidFill>
                  <a:schemeClr val="bg1"/>
                </a:solidFill>
                <a:latin typeface="Times New Roman" panose="02020603050405020304" pitchFamily="18" charset="0"/>
                <a:ea typeface="Roboto Slab" pitchFamily="2" charset="0"/>
                <a:cs typeface="Times New Roman" panose="02020603050405020304" pitchFamily="18" charset="0"/>
              </a:rPr>
              <a:t> đã học</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p>
          <a:p>
            <a:pPr marL="285750" indent="-285750">
              <a:lnSpc>
                <a:spcPct val="110000"/>
              </a:lnSpc>
              <a:buFontTx/>
              <a:buChar char="-"/>
            </a:pP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Cạnh</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Cạnh</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Cạnh</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p>
          <a:p>
            <a:pPr marL="285750" indent="-285750">
              <a:lnSpc>
                <a:spcPct val="110000"/>
              </a:lnSpc>
              <a:buFontTx/>
              <a:buChar char="-"/>
            </a:pP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Cạnh</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Góc</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Cạnh</a:t>
            </a:r>
            <a:endParaRPr lang="vi-VN" sz="2800" dirty="0">
              <a:solidFill>
                <a:schemeClr val="bg1"/>
              </a:solidFill>
              <a:latin typeface="Times New Roman" panose="02020603050405020304" pitchFamily="18" charset="0"/>
              <a:ea typeface="Roboto Slab" pitchFamily="2" charset="0"/>
              <a:cs typeface="Times New Roman" panose="02020603050405020304" pitchFamily="18" charset="0"/>
            </a:endParaRPr>
          </a:p>
          <a:p>
            <a:pPr marL="285750" indent="-285750">
              <a:lnSpc>
                <a:spcPct val="110000"/>
              </a:lnSpc>
              <a:buFontTx/>
              <a:buChar char="-"/>
            </a:pPr>
            <a:r>
              <a:rPr lang="vi-VN" sz="2800" dirty="0">
                <a:solidFill>
                  <a:schemeClr val="bg1"/>
                </a:solidFill>
                <a:latin typeface="Times New Roman" panose="02020603050405020304" pitchFamily="18" charset="0"/>
                <a:ea typeface="Roboto Slab" pitchFamily="2" charset="0"/>
                <a:cs typeface="Times New Roman" panose="02020603050405020304" pitchFamily="18" charset="0"/>
              </a:rPr>
              <a:t>Đọc trước bài TH đồng dạng thứ ba.</a:t>
            </a:r>
          </a:p>
          <a:p>
            <a:pPr>
              <a:lnSpc>
                <a:spcPct val="110000"/>
              </a:lnSpc>
            </a:pPr>
            <a:r>
              <a:rPr lang="vi-VN" sz="2800" dirty="0">
                <a:solidFill>
                  <a:schemeClr val="bg1"/>
                </a:solidFill>
                <a:latin typeface="Times New Roman" panose="02020603050405020304" pitchFamily="18" charset="0"/>
                <a:ea typeface="Roboto Slab" pitchFamily="2" charset="0"/>
                <a:cs typeface="Times New Roman" panose="02020603050405020304" pitchFamily="18" charset="0"/>
              </a:rPr>
              <a:t>- Tìm các ứng dụng thực tế của tam giác đồng dạng</a:t>
            </a:r>
            <a:endParaRPr lang="en-US" sz="2800" dirty="0">
              <a:solidFill>
                <a:schemeClr val="bg1"/>
              </a:solidFill>
              <a:latin typeface="Times New Roman" panose="02020603050405020304" pitchFamily="18" charset="0"/>
              <a:ea typeface="Roboto Slab" pitchFamily="2" charset="0"/>
              <a:cs typeface="Times New Roman" panose="02020603050405020304" pitchFamily="18" charset="0"/>
            </a:endParaRPr>
          </a:p>
          <a:p>
            <a:pPr>
              <a:lnSpc>
                <a:spcPct val="110000"/>
              </a:lnSpc>
            </a:pPr>
            <a:endParaRPr lang="vi-VN" sz="2800" dirty="0">
              <a:solidFill>
                <a:schemeClr val="bg1"/>
              </a:solidFill>
              <a:latin typeface="Times New Roman" panose="02020603050405020304" pitchFamily="18" charset="0"/>
              <a:ea typeface="Roboto Slab" pitchFamily="2" charset="0"/>
              <a:cs typeface="Times New Roman" panose="02020603050405020304" pitchFamily="18" charset="0"/>
            </a:endParaRPr>
          </a:p>
          <a:p>
            <a:pPr>
              <a:lnSpc>
                <a:spcPct val="110000"/>
              </a:lnSpc>
            </a:pP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Làm</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các</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bài</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tập</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trong</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Sách</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giáo</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khoa</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a:t>
            </a:r>
          </a:p>
          <a:p>
            <a:pPr marL="285750" indent="-285750">
              <a:lnSpc>
                <a:spcPct val="110000"/>
              </a:lnSpc>
              <a:buFontTx/>
              <a:buChar char="-"/>
            </a:pP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Bài</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32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trang</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77</a:t>
            </a:r>
          </a:p>
          <a:p>
            <a:pPr marL="285750" indent="-285750">
              <a:lnSpc>
                <a:spcPct val="110000"/>
              </a:lnSpc>
              <a:buFontTx/>
              <a:buChar char="-"/>
            </a:pP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Bài</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36; 37; 38; 39; 40 </a:t>
            </a:r>
            <a:r>
              <a:rPr lang="en-US" sz="2800" dirty="0" err="1">
                <a:solidFill>
                  <a:schemeClr val="bg1"/>
                </a:solidFill>
                <a:latin typeface="Times New Roman" panose="02020603050405020304" pitchFamily="18" charset="0"/>
                <a:ea typeface="Roboto Slab" pitchFamily="2" charset="0"/>
                <a:cs typeface="Times New Roman" panose="02020603050405020304" pitchFamily="18" charset="0"/>
              </a:rPr>
              <a:t>trang</a:t>
            </a:r>
            <a:r>
              <a:rPr lang="en-US" sz="2800" dirty="0">
                <a:solidFill>
                  <a:schemeClr val="bg1"/>
                </a:solidFill>
                <a:latin typeface="Times New Roman" panose="02020603050405020304" pitchFamily="18" charset="0"/>
                <a:ea typeface="Roboto Slab" pitchFamily="2" charset="0"/>
                <a:cs typeface="Times New Roman" panose="02020603050405020304" pitchFamily="18" charset="0"/>
              </a:rPr>
              <a:t> 79, 80</a:t>
            </a:r>
          </a:p>
          <a:p>
            <a:pPr>
              <a:lnSpc>
                <a:spcPct val="110000"/>
              </a:lnSpc>
            </a:pPr>
            <a:endParaRPr lang="en-US" sz="2800" dirty="0">
              <a:solidFill>
                <a:schemeClr val="bg1"/>
              </a:solidFill>
              <a:latin typeface="Times New Roman" panose="02020603050405020304" pitchFamily="18" charset="0"/>
              <a:ea typeface="Roboto Slab" pitchFamily="2" charset="0"/>
              <a:cs typeface="Times New Roman" panose="02020603050405020304" pitchFamily="18" charset="0"/>
            </a:endParaRPr>
          </a:p>
        </p:txBody>
      </p:sp>
      <p:sp>
        <p:nvSpPr>
          <p:cNvPr id="3" name="Rectangle 2"/>
          <p:cNvSpPr/>
          <p:nvPr/>
        </p:nvSpPr>
        <p:spPr>
          <a:xfrm>
            <a:off x="4328178" y="445808"/>
            <a:ext cx="3018775" cy="701731"/>
          </a:xfrm>
          <a:prstGeom prst="rect">
            <a:avLst/>
          </a:prstGeom>
        </p:spPr>
        <p:txBody>
          <a:bodyPr wrap="none">
            <a:spAutoFit/>
          </a:bodyPr>
          <a:lstStyle/>
          <a:p>
            <a:pPr>
              <a:lnSpc>
                <a:spcPct val="110000"/>
              </a:lnSpc>
            </a:pPr>
            <a:r>
              <a:rPr lang="en-US" sz="3600" b="1" dirty="0" err="1">
                <a:solidFill>
                  <a:srgbClr val="FFC000"/>
                </a:solidFill>
                <a:latin typeface="Times New Roman" panose="02020603050405020304" pitchFamily="18" charset="0"/>
                <a:ea typeface="Roboto Slab" pitchFamily="2" charset="0"/>
                <a:cs typeface="Times New Roman" panose="02020603050405020304" pitchFamily="18" charset="0"/>
              </a:rPr>
              <a:t>Bài</a:t>
            </a:r>
            <a:r>
              <a:rPr lang="en-US" sz="3600" b="1" dirty="0">
                <a:solidFill>
                  <a:srgbClr val="FFC000"/>
                </a:solidFill>
                <a:latin typeface="Times New Roman" panose="02020603050405020304" pitchFamily="18" charset="0"/>
                <a:ea typeface="Roboto Slab" pitchFamily="2" charset="0"/>
                <a:cs typeface="Times New Roman" panose="02020603050405020304" pitchFamily="18" charset="0"/>
              </a:rPr>
              <a:t> </a:t>
            </a:r>
            <a:r>
              <a:rPr lang="en-US" sz="3600" b="1" dirty="0" err="1">
                <a:solidFill>
                  <a:srgbClr val="FFC000"/>
                </a:solidFill>
                <a:latin typeface="Times New Roman" panose="02020603050405020304" pitchFamily="18" charset="0"/>
                <a:ea typeface="Roboto Slab" pitchFamily="2" charset="0"/>
                <a:cs typeface="Times New Roman" panose="02020603050405020304" pitchFamily="18" charset="0"/>
              </a:rPr>
              <a:t>tập</a:t>
            </a:r>
            <a:r>
              <a:rPr lang="en-US" sz="3600" b="1" dirty="0">
                <a:solidFill>
                  <a:srgbClr val="FFC000"/>
                </a:solidFill>
                <a:latin typeface="Times New Roman" panose="02020603050405020304" pitchFamily="18" charset="0"/>
                <a:ea typeface="Roboto Slab" pitchFamily="2" charset="0"/>
                <a:cs typeface="Times New Roman" panose="02020603050405020304" pitchFamily="18" charset="0"/>
              </a:rPr>
              <a:t> </a:t>
            </a:r>
            <a:r>
              <a:rPr lang="en-US" sz="3600" b="1" dirty="0" err="1">
                <a:solidFill>
                  <a:srgbClr val="FFC000"/>
                </a:solidFill>
                <a:latin typeface="Times New Roman" panose="02020603050405020304" pitchFamily="18" charset="0"/>
                <a:ea typeface="Roboto Slab" pitchFamily="2" charset="0"/>
                <a:cs typeface="Times New Roman" panose="02020603050405020304" pitchFamily="18" charset="0"/>
              </a:rPr>
              <a:t>về</a:t>
            </a:r>
            <a:r>
              <a:rPr lang="en-US" sz="3600" b="1" dirty="0">
                <a:solidFill>
                  <a:srgbClr val="FFC000"/>
                </a:solidFill>
                <a:latin typeface="Times New Roman" panose="02020603050405020304" pitchFamily="18" charset="0"/>
                <a:ea typeface="Roboto Slab" pitchFamily="2" charset="0"/>
                <a:cs typeface="Times New Roman" panose="02020603050405020304" pitchFamily="18" charset="0"/>
              </a:rPr>
              <a:t> </a:t>
            </a:r>
            <a:r>
              <a:rPr lang="en-US" sz="3600" b="1" dirty="0" err="1">
                <a:solidFill>
                  <a:srgbClr val="FFC000"/>
                </a:solidFill>
                <a:latin typeface="Times New Roman" panose="02020603050405020304" pitchFamily="18" charset="0"/>
                <a:ea typeface="Roboto Slab" pitchFamily="2" charset="0"/>
                <a:cs typeface="Times New Roman" panose="02020603050405020304" pitchFamily="18" charset="0"/>
              </a:rPr>
              <a:t>nhà</a:t>
            </a:r>
            <a:endParaRPr lang="en-US" sz="3600" b="1" dirty="0">
              <a:solidFill>
                <a:srgbClr val="FFC000"/>
              </a:solidFill>
              <a:latin typeface="Times New Roman" panose="02020603050405020304" pitchFamily="18" charset="0"/>
              <a:ea typeface="Roboto Slab" pitchFamily="2" charset="0"/>
              <a:cs typeface="Times New Roman" panose="02020603050405020304" pitchFamily="18" charset="0"/>
            </a:endParaRPr>
          </a:p>
        </p:txBody>
      </p:sp>
    </p:spTree>
    <p:extLst>
      <p:ext uri="{BB962C8B-B14F-4D97-AF65-F5344CB8AC3E}">
        <p14:creationId xmlns:p14="http://schemas.microsoft.com/office/powerpoint/2010/main" val="61596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4568" y="57150"/>
            <a:ext cx="28289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0566" y="304142"/>
            <a:ext cx="1905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4567" y="18392"/>
            <a:ext cx="28289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241097" y="148717"/>
            <a:ext cx="5421149" cy="2682406"/>
          </a:xfrm>
          <a:prstGeom prst="round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15240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8"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11" name="Rectangle 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14" name="Rectangle 1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16" name="Rectangle 1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28" name="TextBox 27"/>
          <p:cNvSpPr txBox="1"/>
          <p:nvPr/>
        </p:nvSpPr>
        <p:spPr>
          <a:xfrm>
            <a:off x="2445609" y="5024564"/>
            <a:ext cx="2726979" cy="461665"/>
          </a:xfrm>
          <a:prstGeom prst="rect">
            <a:avLst/>
          </a:prstGeom>
          <a:noFill/>
        </p:spPr>
        <p:txBody>
          <a:bodyPr wrap="square" rtlCol="0">
            <a:spAutoFit/>
          </a:bodyPr>
          <a:lstStyle/>
          <a:p>
            <a:endParaRPr lang="en-US" sz="2400" i="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94143" y="409848"/>
            <a:ext cx="5527913" cy="2062103"/>
          </a:xfrm>
          <a:prstGeom prst="rect">
            <a:avLst/>
          </a:prstGeom>
          <a:noFill/>
        </p:spPr>
        <p:txBody>
          <a:bodyPr wrap="square" rtlCol="0">
            <a:spAutoFit/>
          </a:bodyPr>
          <a:lstStyle/>
          <a:p>
            <a:pPr marL="342900" indent="-342900">
              <a:buAutoNum type="arabicPeriod"/>
            </a:pPr>
            <a:r>
              <a:rPr lang="vi-VN" sz="3200" b="1" u="sng" dirty="0">
                <a:solidFill>
                  <a:srgbClr val="FFFF00"/>
                </a:solidFill>
                <a:latin typeface="Times New Roman" panose="02020603050405020304" pitchFamily="18" charset="0"/>
                <a:cs typeface="Times New Roman" panose="02020603050405020304" pitchFamily="18" charset="0"/>
              </a:rPr>
              <a:t>Định lí</a:t>
            </a:r>
          </a:p>
          <a:p>
            <a:r>
              <a:rPr lang="vi-VN" sz="2400" b="1" dirty="0">
                <a:solidFill>
                  <a:srgbClr val="FFFF00"/>
                </a:solidFill>
                <a:latin typeface="Times New Roman" panose="02020603050405020304" pitchFamily="18" charset="0"/>
                <a:cs typeface="Times New Roman" panose="02020603050405020304" pitchFamily="18" charset="0"/>
              </a:rPr>
              <a:t>Nếu hai cạnh của tam giác này tỉ lệ với hai cạnh của tam giác kia và hai góc tạo bởi các cặp cạnh đó bằng nhau thì hai tam giác đồng dạng.</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51" name="Group 50"/>
          <p:cNvGrpSpPr/>
          <p:nvPr/>
        </p:nvGrpSpPr>
        <p:grpSpPr>
          <a:xfrm>
            <a:off x="215868" y="3229583"/>
            <a:ext cx="4775200" cy="3590032"/>
            <a:chOff x="215868" y="3229583"/>
            <a:chExt cx="4775200" cy="3590032"/>
          </a:xfrm>
        </p:grpSpPr>
        <p:sp>
          <p:nvSpPr>
            <p:cNvPr id="3" name="Text Box 101"/>
            <p:cNvSpPr txBox="1">
              <a:spLocks noChangeArrowheads="1"/>
            </p:cNvSpPr>
            <p:nvPr/>
          </p:nvSpPr>
          <p:spPr bwMode="auto">
            <a:xfrm>
              <a:off x="215868" y="4482941"/>
              <a:ext cx="4775200" cy="158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chemeClr val="bg1"/>
                  </a:solidFill>
                  <a:latin typeface="Times New Roman" panose="02020603050405020304" pitchFamily="18" charset="0"/>
                  <a:cs typeface="Times New Roman" panose="02020603050405020304" pitchFamily="18" charset="0"/>
                </a:rPr>
                <a:t>GT</a:t>
              </a:r>
            </a:p>
            <a:p>
              <a:pPr>
                <a:spcBef>
                  <a:spcPct val="50000"/>
                </a:spcBef>
              </a:pPr>
              <a:endParaRPr lang="en-US" sz="2400" b="1" dirty="0">
                <a:solidFill>
                  <a:srgbClr val="FFFF00"/>
                </a:solidFill>
                <a:latin typeface="Times New Roman" panose="02020603050405020304" pitchFamily="18" charset="0"/>
                <a:cs typeface="Times New Roman" panose="02020603050405020304" pitchFamily="18" charset="0"/>
              </a:endParaRPr>
            </a:p>
            <a:p>
              <a:pPr>
                <a:spcBef>
                  <a:spcPct val="50000"/>
                </a:spcBef>
              </a:pPr>
              <a:r>
                <a:rPr lang="en-US" sz="2400" b="1" dirty="0">
                  <a:solidFill>
                    <a:schemeClr val="bg1"/>
                  </a:solidFill>
                  <a:latin typeface="Times New Roman" panose="02020603050405020304" pitchFamily="18" charset="0"/>
                  <a:cs typeface="Times New Roman" panose="02020603050405020304" pitchFamily="18" charset="0"/>
                </a:rPr>
                <a:t>KL</a:t>
              </a:r>
            </a:p>
          </p:txBody>
        </p:sp>
        <p:cxnSp>
          <p:nvCxnSpPr>
            <p:cNvPr id="5" name="Straight Connector 4"/>
            <p:cNvCxnSpPr/>
            <p:nvPr/>
          </p:nvCxnSpPr>
          <p:spPr>
            <a:xfrm>
              <a:off x="947616" y="3229583"/>
              <a:ext cx="0" cy="35900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7131" y="5199472"/>
              <a:ext cx="44585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67178570"/>
                </p:ext>
              </p:extLst>
            </p:nvPr>
          </p:nvGraphicFramePr>
          <p:xfrm>
            <a:off x="991071" y="3357154"/>
            <a:ext cx="2197100" cy="381000"/>
          </p:xfrm>
          <a:graphic>
            <a:graphicData uri="http://schemas.openxmlformats.org/presentationml/2006/ole">
              <mc:AlternateContent xmlns:mc="http://schemas.openxmlformats.org/markup-compatibility/2006">
                <mc:Choice xmlns:v="urn:schemas-microsoft-com:vml" Requires="v">
                  <p:oleObj spid="_x0000_s14015" name="Equation" r:id="rId7" imgW="2197080" imgH="380880" progId="Equation.DSMT4">
                    <p:embed/>
                  </p:oleObj>
                </mc:Choice>
                <mc:Fallback>
                  <p:oleObj name="Equation" r:id="rId7" imgW="2197080" imgH="380880" progId="Equation.DSMT4">
                    <p:embed/>
                    <p:pic>
                      <p:nvPicPr>
                        <p:cNvPr id="0" name=""/>
                        <p:cNvPicPr/>
                        <p:nvPr/>
                      </p:nvPicPr>
                      <p:blipFill>
                        <a:blip r:embed="rId8"/>
                        <a:stretch>
                          <a:fillRect/>
                        </a:stretch>
                      </p:blipFill>
                      <p:spPr>
                        <a:xfrm>
                          <a:off x="991071" y="3357154"/>
                          <a:ext cx="2197100" cy="3810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387146660"/>
                </p:ext>
              </p:extLst>
            </p:nvPr>
          </p:nvGraphicFramePr>
          <p:xfrm>
            <a:off x="1291532" y="3749129"/>
            <a:ext cx="1778000" cy="1397000"/>
          </p:xfrm>
          <a:graphic>
            <a:graphicData uri="http://schemas.openxmlformats.org/presentationml/2006/ole">
              <mc:AlternateContent xmlns:mc="http://schemas.openxmlformats.org/markup-compatibility/2006">
                <mc:Choice xmlns:v="urn:schemas-microsoft-com:vml" Requires="v">
                  <p:oleObj spid="_x0000_s14016" name="Equation" r:id="rId9" imgW="1777680" imgH="1396800" progId="Equation.DSMT4">
                    <p:embed/>
                  </p:oleObj>
                </mc:Choice>
                <mc:Fallback>
                  <p:oleObj name="Equation" r:id="rId9" imgW="1777680" imgH="1396800" progId="Equation.DSMT4">
                    <p:embed/>
                    <p:pic>
                      <p:nvPicPr>
                        <p:cNvPr id="0" name=""/>
                        <p:cNvPicPr/>
                        <p:nvPr/>
                      </p:nvPicPr>
                      <p:blipFill>
                        <a:blip r:embed="rId10"/>
                        <a:stretch>
                          <a:fillRect/>
                        </a:stretch>
                      </p:blipFill>
                      <p:spPr>
                        <a:xfrm>
                          <a:off x="1291532" y="3749129"/>
                          <a:ext cx="1778000" cy="139700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49831554"/>
                </p:ext>
              </p:extLst>
            </p:nvPr>
          </p:nvGraphicFramePr>
          <p:xfrm>
            <a:off x="1215335" y="5695522"/>
            <a:ext cx="2590800" cy="317500"/>
          </p:xfrm>
          <a:graphic>
            <a:graphicData uri="http://schemas.openxmlformats.org/presentationml/2006/ole">
              <mc:AlternateContent xmlns:mc="http://schemas.openxmlformats.org/markup-compatibility/2006">
                <mc:Choice xmlns:v="urn:schemas-microsoft-com:vml" Requires="v">
                  <p:oleObj spid="_x0000_s14017" name="Equation" r:id="rId11" imgW="2590560" imgH="317160" progId="Equation.DSMT4">
                    <p:embed/>
                  </p:oleObj>
                </mc:Choice>
                <mc:Fallback>
                  <p:oleObj name="Equation" r:id="rId11" imgW="2590560" imgH="317160" progId="Equation.DSMT4">
                    <p:embed/>
                    <p:pic>
                      <p:nvPicPr>
                        <p:cNvPr id="0" name=""/>
                        <p:cNvPicPr/>
                        <p:nvPr/>
                      </p:nvPicPr>
                      <p:blipFill>
                        <a:blip r:embed="rId12"/>
                        <a:stretch>
                          <a:fillRect/>
                        </a:stretch>
                      </p:blipFill>
                      <p:spPr>
                        <a:xfrm>
                          <a:off x="1215335" y="5695522"/>
                          <a:ext cx="2590800" cy="317500"/>
                        </a:xfrm>
                        <a:prstGeom prst="rect">
                          <a:avLst/>
                        </a:prstGeom>
                      </p:spPr>
                    </p:pic>
                  </p:oleObj>
                </mc:Fallback>
              </mc:AlternateContent>
            </a:graphicData>
          </a:graphic>
        </p:graphicFrame>
      </p:grpSp>
      <p:grpSp>
        <p:nvGrpSpPr>
          <p:cNvPr id="50" name="Group 49"/>
          <p:cNvGrpSpPr/>
          <p:nvPr/>
        </p:nvGrpSpPr>
        <p:grpSpPr>
          <a:xfrm>
            <a:off x="5750943" y="2454630"/>
            <a:ext cx="6974741" cy="5847755"/>
            <a:chOff x="5969973" y="2557245"/>
            <a:chExt cx="6974741" cy="5847755"/>
          </a:xfrm>
        </p:grpSpPr>
        <p:sp>
          <p:nvSpPr>
            <p:cNvPr id="22" name="Text Box 101"/>
            <p:cNvSpPr txBox="1">
              <a:spLocks noChangeArrowheads="1"/>
            </p:cNvSpPr>
            <p:nvPr/>
          </p:nvSpPr>
          <p:spPr bwMode="auto">
            <a:xfrm>
              <a:off x="5969973" y="2557245"/>
              <a:ext cx="6974741"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i="1" dirty="0">
                  <a:solidFill>
                    <a:schemeClr val="bg1"/>
                  </a:solidFill>
                  <a:latin typeface="Times New Roman" panose="02020603050405020304" pitchFamily="18" charset="0"/>
                  <a:cs typeface="Times New Roman" panose="02020603050405020304" pitchFamily="18" charset="0"/>
                </a:rPr>
                <a:t>Hướng </a:t>
              </a:r>
              <a:r>
                <a:rPr lang="en-US" sz="2800" i="1" dirty="0" err="1">
                  <a:solidFill>
                    <a:schemeClr val="bg1"/>
                  </a:solidFill>
                  <a:latin typeface="Times New Roman" panose="02020603050405020304" pitchFamily="18" charset="0"/>
                  <a:cs typeface="Times New Roman" panose="02020603050405020304" pitchFamily="18" charset="0"/>
                </a:rPr>
                <a:t>dẫn</a:t>
              </a:r>
              <a:r>
                <a:rPr lang="en-US" sz="2800" i="1" dirty="0">
                  <a:solidFill>
                    <a:schemeClr val="bg1"/>
                  </a:solidFill>
                  <a:latin typeface="Times New Roman" panose="02020603050405020304" pitchFamily="18" charset="0"/>
                  <a:cs typeface="Times New Roman" panose="02020603050405020304" pitchFamily="18" charset="0"/>
                </a:rPr>
                <a:t>:</a:t>
              </a:r>
            </a:p>
            <a:p>
              <a:pPr>
                <a:spcBef>
                  <a:spcPct val="50000"/>
                </a:spcBef>
              </a:pPr>
              <a:r>
                <a:rPr lang="en-US" sz="2800" b="1" u="sng" dirty="0" err="1">
                  <a:solidFill>
                    <a:schemeClr val="bg1"/>
                  </a:solidFill>
                  <a:latin typeface="Times New Roman" panose="02020603050405020304" pitchFamily="18" charset="0"/>
                  <a:cs typeface="Times New Roman" panose="02020603050405020304" pitchFamily="18" charset="0"/>
                </a:rPr>
                <a:t>Bước</a:t>
              </a:r>
              <a:r>
                <a:rPr lang="en-US" sz="2800" b="1" u="sng" dirty="0">
                  <a:solidFill>
                    <a:schemeClr val="bg1"/>
                  </a:solidFill>
                  <a:latin typeface="Times New Roman" panose="02020603050405020304" pitchFamily="18" charset="0"/>
                  <a:cs typeface="Times New Roman" panose="02020603050405020304" pitchFamily="18" charset="0"/>
                </a:rPr>
                <a:t> 1</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tia</a:t>
              </a:r>
              <a:r>
                <a:rPr lang="en-US" sz="2800" dirty="0">
                  <a:solidFill>
                    <a:schemeClr val="bg1"/>
                  </a:solidFill>
                  <a:latin typeface="Times New Roman" panose="02020603050405020304" pitchFamily="18" charset="0"/>
                  <a:cs typeface="Times New Roman" panose="02020603050405020304" pitchFamily="18" charset="0"/>
                </a:rPr>
                <a:t> AB: 	</a:t>
              </a:r>
              <a:endParaRPr lang="vi-VN" sz="2800" dirty="0">
                <a:solidFill>
                  <a:schemeClr val="bg1"/>
                </a:solidFill>
                <a:latin typeface="Times New Roman" panose="02020603050405020304" pitchFamily="18" charset="0"/>
                <a:cs typeface="Times New Roman" panose="02020603050405020304" pitchFamily="18" charset="0"/>
              </a:endParaRPr>
            </a:p>
            <a:p>
              <a:pPr>
                <a:spcBef>
                  <a:spcPct val="50000"/>
                </a:spcBef>
              </a:pPr>
              <a:r>
                <a:rPr lang="vi-VN"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M </a:t>
              </a:r>
              <a:r>
                <a:rPr lang="en-US" sz="2800" dirty="0" err="1">
                  <a:solidFill>
                    <a:schemeClr val="bg1"/>
                  </a:solidFill>
                  <a:latin typeface="Times New Roman" panose="02020603050405020304" pitchFamily="18" charset="0"/>
                  <a:cs typeface="Times New Roman" panose="02020603050405020304" pitchFamily="18" charset="0"/>
                </a:rPr>
                <a:t>kẻ</a:t>
              </a:r>
              <a:r>
                <a:rPr lang="vi-VN" sz="2800"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         </a:t>
              </a:r>
            </a:p>
            <a:p>
              <a:pPr>
                <a:spcBef>
                  <a:spcPct val="50000"/>
                </a:spcBef>
              </a:pPr>
              <a:r>
                <a:rPr lang="vi-VN" sz="2800" dirty="0">
                  <a:solidFill>
                    <a:schemeClr val="bg1"/>
                  </a:solidFill>
                  <a:latin typeface="Times New Roman" panose="02020603050405020304" pitchFamily="18" charset="0"/>
                  <a:cs typeface="Times New Roman" panose="02020603050405020304" pitchFamily="18" charset="0"/>
                </a:rPr>
                <a:t> </a:t>
              </a:r>
              <a:r>
                <a:rPr lang="en-US" sz="2800" b="1" u="sng" dirty="0" err="1">
                  <a:solidFill>
                    <a:schemeClr val="bg1"/>
                  </a:solidFill>
                  <a:latin typeface="Times New Roman" panose="02020603050405020304" pitchFamily="18" charset="0"/>
                  <a:cs typeface="Times New Roman" panose="02020603050405020304" pitchFamily="18" charset="0"/>
                </a:rPr>
                <a:t>Bước</a:t>
              </a:r>
              <a:r>
                <a:rPr lang="en-US" sz="2800" b="1" u="sng" dirty="0">
                  <a:solidFill>
                    <a:schemeClr val="bg1"/>
                  </a:solidFill>
                  <a:latin typeface="Times New Roman" panose="02020603050405020304" pitchFamily="18" charset="0"/>
                  <a:cs typeface="Times New Roman" panose="02020603050405020304" pitchFamily="18" charset="0"/>
                </a:rPr>
                <a:t> 2</a:t>
              </a:r>
              <a:r>
                <a:rPr lang="en-US" sz="2800" dirty="0">
                  <a:solidFill>
                    <a:schemeClr val="bg1"/>
                  </a:solidFill>
                  <a:latin typeface="Times New Roman" panose="02020603050405020304" pitchFamily="18" charset="0"/>
                  <a:cs typeface="Times New Roman" panose="02020603050405020304" pitchFamily="18" charset="0"/>
                </a:rPr>
                <a:t>.Chứng </a:t>
              </a:r>
              <a:r>
                <a:rPr lang="en-US" sz="2800" dirty="0" err="1">
                  <a:solidFill>
                    <a:schemeClr val="bg1"/>
                  </a:solidFill>
                  <a:latin typeface="Times New Roman" panose="02020603050405020304" pitchFamily="18" charset="0"/>
                  <a:cs typeface="Times New Roman" panose="02020603050405020304" pitchFamily="18" charset="0"/>
                </a:rPr>
                <a:t>minh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c.g.c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suy</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ra:</a:t>
              </a:r>
            </a:p>
            <a:p>
              <a:pPr>
                <a:spcBef>
                  <a:spcPct val="50000"/>
                </a:spcBef>
              </a:pPr>
              <a:r>
                <a:rPr lang="vi-VN" sz="2800" dirty="0">
                  <a:solidFill>
                    <a:schemeClr val="bg1"/>
                  </a:solidFill>
                  <a:latin typeface="Times New Roman" panose="02020603050405020304" pitchFamily="18" charset="0"/>
                  <a:cs typeface="Times New Roman" panose="02020603050405020304" pitchFamily="18" charset="0"/>
                </a:rPr>
                <a:t> </a:t>
              </a:r>
              <a:r>
                <a:rPr lang="en-US" sz="2800" b="1" u="sng" dirty="0" err="1">
                  <a:solidFill>
                    <a:schemeClr val="bg1"/>
                  </a:solidFill>
                  <a:latin typeface="Times New Roman" panose="02020603050405020304" pitchFamily="18" charset="0"/>
                  <a:cs typeface="Times New Roman" panose="02020603050405020304" pitchFamily="18" charset="0"/>
                </a:rPr>
                <a:t>Bước</a:t>
              </a:r>
              <a:r>
                <a:rPr lang="en-US" sz="2800" b="1" u="sng"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Chứng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minh</a:t>
              </a:r>
              <a:r>
                <a:rPr lang="vi-VN" sz="28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a:p>
              <a:pPr>
                <a:spcBef>
                  <a:spcPct val="50000"/>
                </a:spcBef>
              </a:pP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suy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vi-VN" sz="28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a:p>
              <a:pPr>
                <a:spcBef>
                  <a:spcPct val="50000"/>
                </a:spcBef>
              </a:pPr>
              <a:endParaRPr lang="en-US" sz="2400" b="1" dirty="0">
                <a:solidFill>
                  <a:schemeClr val="bg1"/>
                </a:solidFill>
                <a:latin typeface="Times New Roman" panose="02020603050405020304" pitchFamily="18" charset="0"/>
                <a:cs typeface="Times New Roman" panose="02020603050405020304" pitchFamily="18" charset="0"/>
              </a:endParaRPr>
            </a:p>
            <a:p>
              <a:pPr>
                <a:spcBef>
                  <a:spcPct val="50000"/>
                </a:spcBef>
              </a:pPr>
              <a:endParaRPr lang="en-US" sz="2400" dirty="0">
                <a:solidFill>
                  <a:schemeClr val="bg1"/>
                </a:solidFill>
                <a:latin typeface="Times New Roman" panose="02020603050405020304" pitchFamily="18" charset="0"/>
                <a:cs typeface="Times New Roman" panose="02020603050405020304" pitchFamily="18" charset="0"/>
              </a:endParaRPr>
            </a:p>
            <a:p>
              <a:pPr>
                <a:spcBef>
                  <a:spcPct val="50000"/>
                </a:spcBef>
              </a:pPr>
              <a:endParaRPr lang="en-US"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660958335"/>
                </p:ext>
              </p:extLst>
            </p:nvPr>
          </p:nvGraphicFramePr>
          <p:xfrm>
            <a:off x="9180713" y="4565078"/>
            <a:ext cx="2387600" cy="317500"/>
          </p:xfrm>
          <a:graphic>
            <a:graphicData uri="http://schemas.openxmlformats.org/presentationml/2006/ole">
              <mc:AlternateContent xmlns:mc="http://schemas.openxmlformats.org/markup-compatibility/2006">
                <mc:Choice xmlns:v="urn:schemas-microsoft-com:vml" Requires="v">
                  <p:oleObj spid="_x0000_s14018" name="Equation" r:id="rId13" imgW="2387520" imgH="317160" progId="Equation.DSMT4">
                    <p:embed/>
                  </p:oleObj>
                </mc:Choice>
                <mc:Fallback>
                  <p:oleObj name="Equation" r:id="rId13" imgW="2387520" imgH="317160" progId="Equation.DSMT4">
                    <p:embed/>
                    <p:pic>
                      <p:nvPicPr>
                        <p:cNvPr id="0" name=""/>
                        <p:cNvPicPr/>
                        <p:nvPr/>
                      </p:nvPicPr>
                      <p:blipFill>
                        <a:blip r:embed="rId14"/>
                        <a:stretch>
                          <a:fillRect/>
                        </a:stretch>
                      </p:blipFill>
                      <p:spPr>
                        <a:xfrm>
                          <a:off x="9180713" y="4565078"/>
                          <a:ext cx="2387600" cy="317500"/>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219694534"/>
                </p:ext>
              </p:extLst>
            </p:nvPr>
          </p:nvGraphicFramePr>
          <p:xfrm>
            <a:off x="9231268" y="5644578"/>
            <a:ext cx="2438400" cy="317500"/>
          </p:xfrm>
          <a:graphic>
            <a:graphicData uri="http://schemas.openxmlformats.org/presentationml/2006/ole">
              <mc:AlternateContent xmlns:mc="http://schemas.openxmlformats.org/markup-compatibility/2006">
                <mc:Choice xmlns:v="urn:schemas-microsoft-com:vml" Requires="v">
                  <p:oleObj spid="_x0000_s14019" name="Equation" r:id="rId15" imgW="2438280" imgH="317160" progId="Equation.DSMT4">
                    <p:embed/>
                  </p:oleObj>
                </mc:Choice>
                <mc:Fallback>
                  <p:oleObj name="Equation" r:id="rId15" imgW="2438280" imgH="317160" progId="Equation.DSMT4">
                    <p:embed/>
                    <p:pic>
                      <p:nvPicPr>
                        <p:cNvPr id="0" name=""/>
                        <p:cNvPicPr/>
                        <p:nvPr/>
                      </p:nvPicPr>
                      <p:blipFill>
                        <a:blip r:embed="rId16"/>
                        <a:stretch>
                          <a:fillRect/>
                        </a:stretch>
                      </p:blipFill>
                      <p:spPr>
                        <a:xfrm>
                          <a:off x="9231268" y="5644578"/>
                          <a:ext cx="2438400" cy="317500"/>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993067955"/>
                </p:ext>
              </p:extLst>
            </p:nvPr>
          </p:nvGraphicFramePr>
          <p:xfrm>
            <a:off x="8102606" y="6320382"/>
            <a:ext cx="2476500" cy="317500"/>
          </p:xfrm>
          <a:graphic>
            <a:graphicData uri="http://schemas.openxmlformats.org/presentationml/2006/ole">
              <mc:AlternateContent xmlns:mc="http://schemas.openxmlformats.org/markup-compatibility/2006">
                <mc:Choice xmlns:v="urn:schemas-microsoft-com:vml" Requires="v">
                  <p:oleObj spid="_x0000_s14020" name="Equation" r:id="rId17" imgW="2476440" imgH="317160" progId="Equation.DSMT4">
                    <p:embed/>
                  </p:oleObj>
                </mc:Choice>
                <mc:Fallback>
                  <p:oleObj name="Equation" r:id="rId17" imgW="2476440" imgH="317160" progId="Equation.DSMT4">
                    <p:embed/>
                    <p:pic>
                      <p:nvPicPr>
                        <p:cNvPr id="0" name=""/>
                        <p:cNvPicPr/>
                        <p:nvPr/>
                      </p:nvPicPr>
                      <p:blipFill>
                        <a:blip r:embed="rId18"/>
                        <a:stretch>
                          <a:fillRect/>
                        </a:stretch>
                      </p:blipFill>
                      <p:spPr>
                        <a:xfrm>
                          <a:off x="8102606" y="6320382"/>
                          <a:ext cx="2476500" cy="31750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325305509"/>
                </p:ext>
              </p:extLst>
            </p:nvPr>
          </p:nvGraphicFramePr>
          <p:xfrm>
            <a:off x="9012766" y="5027325"/>
            <a:ext cx="1549400" cy="317500"/>
          </p:xfrm>
          <a:graphic>
            <a:graphicData uri="http://schemas.openxmlformats.org/presentationml/2006/ole">
              <mc:AlternateContent xmlns:mc="http://schemas.openxmlformats.org/markup-compatibility/2006">
                <mc:Choice xmlns:v="urn:schemas-microsoft-com:vml" Requires="v">
                  <p:oleObj spid="_x0000_s14021" name="Equation" r:id="rId19" imgW="1549080" imgH="317160" progId="Equation.DSMT4">
                    <p:embed/>
                  </p:oleObj>
                </mc:Choice>
                <mc:Fallback>
                  <p:oleObj name="Equation" r:id="rId19" imgW="1549080" imgH="317160" progId="Equation.DSMT4">
                    <p:embed/>
                    <p:pic>
                      <p:nvPicPr>
                        <p:cNvPr id="0" name=""/>
                        <p:cNvPicPr/>
                        <p:nvPr/>
                      </p:nvPicPr>
                      <p:blipFill>
                        <a:blip r:embed="rId20"/>
                        <a:stretch>
                          <a:fillRect/>
                        </a:stretch>
                      </p:blipFill>
                      <p:spPr>
                        <a:xfrm>
                          <a:off x="9012766" y="5027325"/>
                          <a:ext cx="1549400" cy="317500"/>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356263634"/>
                </p:ext>
              </p:extLst>
            </p:nvPr>
          </p:nvGraphicFramePr>
          <p:xfrm>
            <a:off x="8504766" y="3929856"/>
            <a:ext cx="1282700" cy="317500"/>
          </p:xfrm>
          <a:graphic>
            <a:graphicData uri="http://schemas.openxmlformats.org/presentationml/2006/ole">
              <mc:AlternateContent xmlns:mc="http://schemas.openxmlformats.org/markup-compatibility/2006">
                <mc:Choice xmlns:v="urn:schemas-microsoft-com:vml" Requires="v">
                  <p:oleObj spid="_x0000_s14022" name="Equation" r:id="rId21" imgW="1282680" imgH="317160" progId="Equation.DSMT4">
                    <p:embed/>
                  </p:oleObj>
                </mc:Choice>
                <mc:Fallback>
                  <p:oleObj name="Equation" r:id="rId21" imgW="1282680" imgH="317160" progId="Equation.DSMT4">
                    <p:embed/>
                    <p:pic>
                      <p:nvPicPr>
                        <p:cNvPr id="0" name=""/>
                        <p:cNvPicPr/>
                        <p:nvPr/>
                      </p:nvPicPr>
                      <p:blipFill>
                        <a:blip r:embed="rId22"/>
                        <a:stretch>
                          <a:fillRect/>
                        </a:stretch>
                      </p:blipFill>
                      <p:spPr>
                        <a:xfrm>
                          <a:off x="8504766" y="3929856"/>
                          <a:ext cx="1282700" cy="317500"/>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290721461"/>
                </p:ext>
              </p:extLst>
            </p:nvPr>
          </p:nvGraphicFramePr>
          <p:xfrm>
            <a:off x="9899656" y="3891756"/>
            <a:ext cx="1358900" cy="393700"/>
          </p:xfrm>
          <a:graphic>
            <a:graphicData uri="http://schemas.openxmlformats.org/presentationml/2006/ole">
              <mc:AlternateContent xmlns:mc="http://schemas.openxmlformats.org/markup-compatibility/2006">
                <mc:Choice xmlns:v="urn:schemas-microsoft-com:vml" Requires="v">
                  <p:oleObj spid="_x0000_s14023" name="Equation" r:id="rId23" imgW="1358640" imgH="393480" progId="Equation.DSMT4">
                    <p:embed/>
                  </p:oleObj>
                </mc:Choice>
                <mc:Fallback>
                  <p:oleObj name="Equation" r:id="rId23" imgW="1358640" imgH="393480" progId="Equation.DSMT4">
                    <p:embed/>
                    <p:pic>
                      <p:nvPicPr>
                        <p:cNvPr id="0" name=""/>
                        <p:cNvPicPr/>
                        <p:nvPr/>
                      </p:nvPicPr>
                      <p:blipFill>
                        <a:blip r:embed="rId24"/>
                        <a:stretch>
                          <a:fillRect/>
                        </a:stretch>
                      </p:blipFill>
                      <p:spPr>
                        <a:xfrm>
                          <a:off x="9899656" y="3891756"/>
                          <a:ext cx="1358900" cy="393700"/>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803167812"/>
                </p:ext>
              </p:extLst>
            </p:nvPr>
          </p:nvGraphicFramePr>
          <p:xfrm>
            <a:off x="9171191" y="3301769"/>
            <a:ext cx="1409700" cy="317500"/>
          </p:xfrm>
          <a:graphic>
            <a:graphicData uri="http://schemas.openxmlformats.org/presentationml/2006/ole">
              <mc:AlternateContent xmlns:mc="http://schemas.openxmlformats.org/markup-compatibility/2006">
                <mc:Choice xmlns:v="urn:schemas-microsoft-com:vml" Requires="v">
                  <p:oleObj spid="_x0000_s14024" name="Equation" r:id="rId25" imgW="1409400" imgH="317160" progId="Equation.DSMT4">
                    <p:embed/>
                  </p:oleObj>
                </mc:Choice>
                <mc:Fallback>
                  <p:oleObj name="Equation" r:id="rId25" imgW="1409400" imgH="317160" progId="Equation.DSMT4">
                    <p:embed/>
                    <p:pic>
                      <p:nvPicPr>
                        <p:cNvPr id="0" name=""/>
                        <p:cNvPicPr/>
                        <p:nvPr/>
                      </p:nvPicPr>
                      <p:blipFill>
                        <a:blip r:embed="rId26"/>
                        <a:stretch>
                          <a:fillRect/>
                        </a:stretch>
                      </p:blipFill>
                      <p:spPr>
                        <a:xfrm>
                          <a:off x="9171191" y="3301769"/>
                          <a:ext cx="1409700" cy="317500"/>
                        </a:xfrm>
                        <a:prstGeom prst="rect">
                          <a:avLst/>
                        </a:prstGeom>
                      </p:spPr>
                    </p:pic>
                  </p:oleObj>
                </mc:Fallback>
              </mc:AlternateContent>
            </a:graphicData>
          </a:graphic>
        </p:graphicFrame>
      </p:grpSp>
    </p:spTree>
    <p:extLst>
      <p:ext uri="{BB962C8B-B14F-4D97-AF65-F5344CB8AC3E}">
        <p14:creationId xmlns:p14="http://schemas.microsoft.com/office/powerpoint/2010/main" val="17101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ppt_x"/>
                                          </p:val>
                                        </p:tav>
                                        <p:tav tm="100000">
                                          <p:val>
                                            <p:strVal val="#ppt_x"/>
                                          </p:val>
                                        </p:tav>
                                      </p:tavLst>
                                    </p:anim>
                                    <p:anim calcmode="lin" valueType="num">
                                      <p:cBhvr additive="base">
                                        <p:cTn id="8" dur="500" fill="hold"/>
                                        <p:tgtEl>
                                          <p:spTgt spid="10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3"/>
                                        </p:tgtEl>
                                        <p:attrNameLst>
                                          <p:attrName>style.visibility</p:attrName>
                                        </p:attrNameLst>
                                      </p:cBhvr>
                                      <p:to>
                                        <p:strVal val="visible"/>
                                      </p:to>
                                    </p:set>
                                    <p:anim calcmode="lin" valueType="num">
                                      <p:cBhvr additive="base">
                                        <p:cTn id="11" dur="500" fill="hold"/>
                                        <p:tgtEl>
                                          <p:spTgt spid="1033"/>
                                        </p:tgtEl>
                                        <p:attrNameLst>
                                          <p:attrName>ppt_x</p:attrName>
                                        </p:attrNameLst>
                                      </p:cBhvr>
                                      <p:tavLst>
                                        <p:tav tm="0">
                                          <p:val>
                                            <p:strVal val="#ppt_x"/>
                                          </p:val>
                                        </p:tav>
                                        <p:tav tm="100000">
                                          <p:val>
                                            <p:strVal val="#ppt_x"/>
                                          </p:val>
                                        </p:tav>
                                      </p:tavLst>
                                    </p:anim>
                                    <p:anim calcmode="lin" valueType="num">
                                      <p:cBhvr additive="base">
                                        <p:cTn id="12"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34"/>
                                        </p:tgtEl>
                                      </p:cBhvr>
                                    </p:animEffect>
                                    <p:set>
                                      <p:cBhvr>
                                        <p:cTn id="17" dur="1" fill="hold">
                                          <p:stCondLst>
                                            <p:cond delay="499"/>
                                          </p:stCondLst>
                                        </p:cTn>
                                        <p:tgtEl>
                                          <p:spTgt spid="103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anim calcmode="lin" valueType="num">
                                      <p:cBhvr>
                                        <p:cTn id="31" dur="1000" fill="hold"/>
                                        <p:tgtEl>
                                          <p:spTgt spid="50"/>
                                        </p:tgtEl>
                                        <p:attrNameLst>
                                          <p:attrName>ppt_x</p:attrName>
                                        </p:attrNameLst>
                                      </p:cBhvr>
                                      <p:tavLst>
                                        <p:tav tm="0">
                                          <p:val>
                                            <p:strVal val="#ppt_x"/>
                                          </p:val>
                                        </p:tav>
                                        <p:tav tm="100000">
                                          <p:val>
                                            <p:strVal val="#ppt_x"/>
                                          </p:val>
                                        </p:tav>
                                      </p:tavLst>
                                    </p:anim>
                                    <p:anim calcmode="lin" valueType="num">
                                      <p:cBhvr>
                                        <p:cTn id="3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2460" y="545285"/>
            <a:ext cx="1905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353" y="-36431"/>
            <a:ext cx="28289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949" y="-59058"/>
            <a:ext cx="28289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263825" y="35834"/>
            <a:ext cx="2321169" cy="584775"/>
          </a:xfrm>
          <a:prstGeom prst="rect">
            <a:avLst/>
          </a:prstGeom>
          <a:noFill/>
        </p:spPr>
        <p:txBody>
          <a:bodyPr wrap="square" rtlCol="0">
            <a:spAutoFit/>
          </a:bodyPr>
          <a:lstStyle/>
          <a:p>
            <a:r>
              <a:rPr lang="vi-VN" sz="3200" dirty="0">
                <a:solidFill>
                  <a:srgbClr val="FFFF00"/>
                </a:solidFill>
                <a:latin typeface="+mj-lt"/>
              </a:rPr>
              <a:t>BÀI LÀM:</a:t>
            </a:r>
            <a:endParaRPr lang="en-US" sz="3200" dirty="0">
              <a:solidFill>
                <a:srgbClr val="FFFF00"/>
              </a:solidFill>
              <a:latin typeface="+mj-lt"/>
            </a:endParaRPr>
          </a:p>
        </p:txBody>
      </p:sp>
      <mc:AlternateContent xmlns:mc="http://schemas.openxmlformats.org/markup-compatibility/2006" xmlns:a14="http://schemas.microsoft.com/office/drawing/2010/main">
        <mc:Choice Requires="a14">
          <p:sp>
            <p:nvSpPr>
              <p:cNvPr id="36" name="Rectangle 35"/>
              <p:cNvSpPr/>
              <p:nvPr/>
            </p:nvSpPr>
            <p:spPr>
              <a:xfrm>
                <a:off x="332119" y="513620"/>
                <a:ext cx="6096001" cy="1169551"/>
              </a:xfrm>
              <a:prstGeom prst="rect">
                <a:avLst/>
              </a:prstGeom>
            </p:spPr>
            <p:txBody>
              <a:bodyPr>
                <a:spAutoFit/>
              </a:bodyPr>
              <a:lstStyle/>
              <a:p>
                <a:pPr>
                  <a:spcBef>
                    <a:spcPct val="50000"/>
                  </a:spcBef>
                </a:pPr>
                <a:r>
                  <a:rPr lang="en-US" sz="2800" dirty="0">
                    <a:solidFill>
                      <a:schemeClr val="bg1"/>
                    </a:solidFill>
                    <a:latin typeface="Times New Roman" panose="02020603050405020304" pitchFamily="18" charset="0"/>
                    <a:cs typeface="Times New Roman" panose="02020603050405020304" pitchFamily="18" charset="0"/>
                  </a:rPr>
                  <a:t>Trên </a:t>
                </a:r>
                <a:r>
                  <a:rPr lang="en-US" sz="2800" dirty="0" err="1">
                    <a:solidFill>
                      <a:schemeClr val="bg1"/>
                    </a:solidFill>
                    <a:latin typeface="Times New Roman" panose="02020603050405020304" pitchFamily="18" charset="0"/>
                    <a:cs typeface="Times New Roman" panose="02020603050405020304" pitchFamily="18" charset="0"/>
                  </a:rPr>
                  <a:t>tia</a:t>
                </a:r>
                <a:r>
                  <a:rPr lang="en-US" sz="2800" dirty="0">
                    <a:solidFill>
                      <a:schemeClr val="bg1"/>
                    </a:solidFill>
                    <a:latin typeface="Times New Roman" panose="02020603050405020304" pitchFamily="18" charset="0"/>
                    <a:cs typeface="Times New Roman" panose="02020603050405020304" pitchFamily="18" charset="0"/>
                  </a:rPr>
                  <a:t> AB</a:t>
                </a:r>
                <a:r>
                  <a:rPr lang="vi-VN" sz="2800" dirty="0">
                    <a:solidFill>
                      <a:schemeClr val="bg1"/>
                    </a:solidFill>
                    <a:latin typeface="Times New Roman" panose="02020603050405020304" pitchFamily="18" charset="0"/>
                    <a:cs typeface="Times New Roman" panose="02020603050405020304" pitchFamily="18" charset="0"/>
                  </a:rPr>
                  <a:t> lấy điểm M: </a:t>
                </a:r>
                <a:r>
                  <a:rPr lang="en-US" sz="28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a:rPr>
                      <m:t>𝐴𝑀</m:t>
                    </m:r>
                    <m:r>
                      <a:rPr lang="en-US" sz="2800" i="1">
                        <a:solidFill>
                          <a:schemeClr val="bg1"/>
                        </a:solidFill>
                        <a:latin typeface="Cambria Math"/>
                      </a:rPr>
                      <m:t>=</m:t>
                    </m:r>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a:rPr>
                          <m:t>𝐴</m:t>
                        </m:r>
                      </m:e>
                      <m:sup>
                        <m:r>
                          <a:rPr lang="en-US" sz="2800" i="1">
                            <a:solidFill>
                              <a:schemeClr val="bg1"/>
                            </a:solidFill>
                            <a:latin typeface="Cambria Math"/>
                          </a:rPr>
                          <m:t>′</m:t>
                        </m:r>
                      </m:sup>
                    </m:sSup>
                    <m:r>
                      <a:rPr lang="en-US" sz="2800" i="1">
                        <a:solidFill>
                          <a:schemeClr val="bg1"/>
                        </a:solidFill>
                        <a:latin typeface="Cambria Math"/>
                      </a:rPr>
                      <m:t>𝐵</m:t>
                    </m:r>
                    <m:r>
                      <a:rPr lang="en-US" sz="2800" i="1">
                        <a:solidFill>
                          <a:schemeClr val="bg1"/>
                        </a:solidFill>
                        <a:latin typeface="Cambria Math"/>
                      </a:rPr>
                      <m:t>′</m:t>
                    </m:r>
                  </m:oMath>
                </a14:m>
                <a:r>
                  <a:rPr lang="en-US" sz="2800" dirty="0">
                    <a:solidFill>
                      <a:schemeClr val="bg1"/>
                    </a:solidFill>
                    <a:latin typeface="Times New Roman" panose="02020603050405020304" pitchFamily="18" charset="0"/>
                    <a:cs typeface="Times New Roman" panose="02020603050405020304" pitchFamily="18" charset="0"/>
                  </a:rPr>
                  <a:t>. </a:t>
                </a:r>
              </a:p>
              <a:p>
                <a:pPr>
                  <a:spcBef>
                    <a:spcPct val="50000"/>
                  </a:spcBef>
                </a:pP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M </a:t>
                </a:r>
                <a:r>
                  <a:rPr lang="en-US" sz="2800" dirty="0" err="1">
                    <a:solidFill>
                      <a:schemeClr val="bg1"/>
                    </a:solidFill>
                    <a:latin typeface="Times New Roman" panose="02020603050405020304" pitchFamily="18" charset="0"/>
                    <a:cs typeface="Times New Roman" panose="02020603050405020304" pitchFamily="18" charset="0"/>
                  </a:rPr>
                  <a:t>kẻ</a:t>
                </a:r>
                <a:r>
                  <a:rPr lang="en-US" sz="2800" dirty="0">
                    <a:solidFill>
                      <a:schemeClr val="bg1"/>
                    </a:solidFill>
                    <a:latin typeface="Times New Roman" panose="02020603050405020304" pitchFamily="18" charset="0"/>
                    <a:cs typeface="Times New Roman" panose="02020603050405020304" pitchFamily="18" charset="0"/>
                  </a:rPr>
                  <a:t> MN//BC </a:t>
                </a:r>
                <a14:m>
                  <m:oMath xmlns:m="http://schemas.openxmlformats.org/officeDocument/2006/math">
                    <m:r>
                      <a:rPr lang="en-US" sz="2800" i="1">
                        <a:solidFill>
                          <a:schemeClr val="bg1"/>
                        </a:solidFill>
                        <a:latin typeface="Cambria Math"/>
                      </a:rPr>
                      <m:t>(</m:t>
                    </m:r>
                    <m:r>
                      <a:rPr lang="en-US" sz="2800" i="1">
                        <a:solidFill>
                          <a:schemeClr val="bg1"/>
                        </a:solidFill>
                        <a:latin typeface="Cambria Math"/>
                      </a:rPr>
                      <m:t>𝑁</m:t>
                    </m:r>
                    <m:r>
                      <a:rPr lang="en-US" sz="2800" i="1">
                        <a:solidFill>
                          <a:schemeClr val="bg1"/>
                        </a:solidFill>
                        <a:latin typeface="Cambria Math"/>
                      </a:rPr>
                      <m:t>∈</m:t>
                    </m:r>
                    <m:r>
                      <a:rPr lang="en-US" sz="2800" i="1">
                        <a:solidFill>
                          <a:schemeClr val="bg1"/>
                        </a:solidFill>
                        <a:latin typeface="Cambria Math"/>
                      </a:rPr>
                      <m:t>𝐴𝐶</m:t>
                    </m:r>
                  </m:oMath>
                </a14:m>
                <a:r>
                  <a:rPr lang="en-US" sz="2800" dirty="0">
                    <a:solidFill>
                      <a:schemeClr val="bg1"/>
                    </a:solidFill>
                    <a:latin typeface="Times New Roman" panose="02020603050405020304" pitchFamily="18" charset="0"/>
                    <a:cs typeface="Times New Roman" panose="02020603050405020304" pitchFamily="18" charset="0"/>
                  </a:rPr>
                  <a:t>)</a:t>
                </a:r>
                <a:endParaRPr lang="en-US" sz="2800" dirty="0"/>
              </a:p>
            </p:txBody>
          </p:sp>
        </mc:Choice>
        <mc:Fallback xmlns="">
          <p:sp>
            <p:nvSpPr>
              <p:cNvPr id="36" name="Rectangle 35"/>
              <p:cNvSpPr>
                <a:spLocks noRot="1" noChangeAspect="1" noMove="1" noResize="1" noEditPoints="1" noAdjustHandles="1" noChangeArrowheads="1" noChangeShapeType="1" noTextEdit="1"/>
              </p:cNvSpPr>
              <p:nvPr/>
            </p:nvSpPr>
            <p:spPr>
              <a:xfrm>
                <a:off x="332119" y="513620"/>
                <a:ext cx="6096001" cy="1169551"/>
              </a:xfrm>
              <a:prstGeom prst="rect">
                <a:avLst/>
              </a:prstGeom>
              <a:blipFill>
                <a:blip r:embed="rId7"/>
                <a:stretch>
                  <a:fillRect l="-2000" t="-5208" b="-13021"/>
                </a:stretch>
              </a:blipFill>
            </p:spPr>
            <p:txBody>
              <a:bodyPr/>
              <a:lstStyle/>
              <a:p>
                <a:r>
                  <a:rPr lang="en-US">
                    <a:noFill/>
                  </a:rPr>
                  <a:t> </a:t>
                </a:r>
              </a:p>
            </p:txBody>
          </p:sp>
        </mc:Fallback>
      </mc:AlternateContent>
      <p:grpSp>
        <p:nvGrpSpPr>
          <p:cNvPr id="40" name="Group 39"/>
          <p:cNvGrpSpPr/>
          <p:nvPr/>
        </p:nvGrpSpPr>
        <p:grpSpPr>
          <a:xfrm>
            <a:off x="6728316" y="3046316"/>
            <a:ext cx="5531460" cy="3035240"/>
            <a:chOff x="6728316" y="3046316"/>
            <a:chExt cx="5531460" cy="3035240"/>
          </a:xfrm>
        </p:grpSpPr>
        <p:grpSp>
          <p:nvGrpSpPr>
            <p:cNvPr id="33" name="Group 32"/>
            <p:cNvGrpSpPr/>
            <p:nvPr/>
          </p:nvGrpSpPr>
          <p:grpSpPr>
            <a:xfrm>
              <a:off x="6728316" y="3046316"/>
              <a:ext cx="5531460" cy="3035240"/>
              <a:chOff x="6007347" y="3014393"/>
              <a:chExt cx="5531460" cy="3035240"/>
            </a:xfrm>
          </p:grpSpPr>
          <p:grpSp>
            <p:nvGrpSpPr>
              <p:cNvPr id="31" name="Group 30"/>
              <p:cNvGrpSpPr/>
              <p:nvPr/>
            </p:nvGrpSpPr>
            <p:grpSpPr>
              <a:xfrm>
                <a:off x="6007347" y="3014393"/>
                <a:ext cx="5531460" cy="3035240"/>
                <a:chOff x="6007347" y="3014393"/>
                <a:chExt cx="5531460" cy="3035240"/>
              </a:xfrm>
            </p:grpSpPr>
            <mc:AlternateContent xmlns:mc="http://schemas.openxmlformats.org/markup-compatibility/2006" xmlns:a14="http://schemas.microsoft.com/office/drawing/2010/main">
              <mc:Choice Requires="a14">
                <p:sp>
                  <p:nvSpPr>
                    <p:cNvPr id="17" name="Rectangle 16"/>
                    <p:cNvSpPr/>
                    <p:nvPr/>
                  </p:nvSpPr>
                  <p:spPr>
                    <a:xfrm>
                      <a:off x="6007347" y="4880082"/>
                      <a:ext cx="5531460" cy="1169551"/>
                    </a:xfrm>
                    <a:prstGeom prst="rect">
                      <a:avLst/>
                    </a:prstGeom>
                  </p:spPr>
                  <p:txBody>
                    <a:bodyPr wrap="square">
                      <a:spAutoFit/>
                    </a:bodyPr>
                    <a:lstStyle/>
                    <a:p>
                      <a:pPr>
                        <a:spcBef>
                          <a:spcPct val="50000"/>
                        </a:spcBef>
                      </a:pPr>
                      <a:r>
                        <a:rPr lang="vi-VN" sz="2800" dirty="0">
                          <a:solidFill>
                            <a:schemeClr val="bg1"/>
                          </a:solidFill>
                          <a:latin typeface="Times New Roman" panose="02020603050405020304" pitchFamily="18" charset="0"/>
                          <a:cs typeface="Times New Roman" panose="02020603050405020304" pitchFamily="18" charset="0"/>
                        </a:rPr>
                        <a:t>Do</a:t>
                      </a:r>
                      <a14:m>
                        <m:oMath xmlns:m="http://schemas.openxmlformats.org/officeDocument/2006/math">
                          <m:r>
                            <a:rPr lang="vi-VN" sz="2800">
                              <a:solidFill>
                                <a:schemeClr val="bg1"/>
                              </a:solidFill>
                              <a:latin typeface="Cambria Math" panose="02040503050406030204" pitchFamily="18" charset="0"/>
                            </a:rPr>
                            <m:t> </m:t>
                          </m:r>
                          <m:r>
                            <a:rPr lang="vi-VN" sz="2800" i="1">
                              <a:solidFill>
                                <a:schemeClr val="bg1"/>
                              </a:solidFill>
                              <a:latin typeface="Cambria Math" panose="02040503050406030204" pitchFamily="18" charset="0"/>
                            </a:rPr>
                            <m:t>đó </m:t>
                          </m:r>
                          <m:r>
                            <m:rPr>
                              <m:sty m:val="p"/>
                            </m:rPr>
                            <a:rPr lang="en-US" sz="2800" i="1">
                              <a:solidFill>
                                <a:schemeClr val="bg1"/>
                              </a:solidFill>
                              <a:latin typeface="Cambria Math"/>
                            </a:rPr>
                            <m:t>ΔAMN</m:t>
                          </m:r>
                          <m:r>
                            <a:rPr lang="en-US" sz="2800">
                              <a:solidFill>
                                <a:schemeClr val="bg1"/>
                              </a:solidFill>
                              <a:latin typeface="Cambria Math"/>
                            </a:rPr>
                            <m:t>=</m:t>
                          </m:r>
                          <m:r>
                            <m:rPr>
                              <m:sty m:val="p"/>
                            </m:rPr>
                            <a:rPr lang="en-US" sz="2800" i="1">
                              <a:solidFill>
                                <a:schemeClr val="bg1"/>
                              </a:solidFill>
                              <a:latin typeface="Cambria Math"/>
                            </a:rPr>
                            <m:t>Δ</m:t>
                          </m:r>
                          <m:sSup>
                            <m:sSupPr>
                              <m:ctrlPr>
                                <a:rPr lang="en-US" sz="2800" i="1">
                                  <a:solidFill>
                                    <a:schemeClr val="bg1"/>
                                  </a:solidFill>
                                  <a:latin typeface="Cambria Math" panose="02040503050406030204" pitchFamily="18" charset="0"/>
                                </a:rPr>
                              </m:ctrlPr>
                            </m:sSupPr>
                            <m:e>
                              <m:r>
                                <m:rPr>
                                  <m:sty m:val="p"/>
                                </m:rPr>
                                <a:rPr lang="en-US" sz="2800" i="1">
                                  <a:solidFill>
                                    <a:schemeClr val="bg1"/>
                                  </a:solidFill>
                                  <a:latin typeface="Cambria Math"/>
                                </a:rPr>
                                <m:t>A</m:t>
                              </m:r>
                            </m:e>
                            <m:sup>
                              <m:r>
                                <a:rPr lang="en-US" sz="2800">
                                  <a:solidFill>
                                    <a:schemeClr val="bg1"/>
                                  </a:solidFill>
                                  <a:latin typeface="Cambria Math"/>
                                </a:rPr>
                                <m:t>′</m:t>
                              </m:r>
                            </m:sup>
                          </m:sSup>
                          <m:sSup>
                            <m:sSupPr>
                              <m:ctrlPr>
                                <a:rPr lang="en-US" sz="2800" i="1">
                                  <a:solidFill>
                                    <a:schemeClr val="bg1"/>
                                  </a:solidFill>
                                  <a:latin typeface="Cambria Math" panose="02040503050406030204" pitchFamily="18" charset="0"/>
                                </a:rPr>
                              </m:ctrlPr>
                            </m:sSupPr>
                            <m:e>
                              <m:r>
                                <m:rPr>
                                  <m:sty m:val="p"/>
                                </m:rPr>
                                <a:rPr lang="en-US" sz="2800" i="1">
                                  <a:solidFill>
                                    <a:schemeClr val="bg1"/>
                                  </a:solidFill>
                                  <a:latin typeface="Cambria Math"/>
                                </a:rPr>
                                <m:t>B</m:t>
                              </m:r>
                            </m:e>
                            <m:sup>
                              <m:r>
                                <a:rPr lang="en-US" sz="2800">
                                  <a:solidFill>
                                    <a:schemeClr val="bg1"/>
                                  </a:solidFill>
                                  <a:latin typeface="Cambria Math"/>
                                </a:rPr>
                                <m:t>′</m:t>
                              </m:r>
                            </m:sup>
                          </m:sSup>
                          <m:r>
                            <m:rPr>
                              <m:sty m:val="p"/>
                            </m:rPr>
                            <a:rPr lang="en-US" sz="2800" i="1">
                              <a:solidFill>
                                <a:schemeClr val="bg1"/>
                              </a:solidFill>
                              <a:latin typeface="Cambria Math"/>
                            </a:rPr>
                            <m:t>C</m:t>
                          </m:r>
                          <m:r>
                            <a:rPr lang="en-US" sz="2800">
                              <a:solidFill>
                                <a:schemeClr val="bg1"/>
                              </a:solidFill>
                              <a:latin typeface="Cambria Math"/>
                            </a:rPr>
                            <m:t>′</m:t>
                          </m:r>
                        </m:oMath>
                      </a14:m>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cgc</a:t>
                      </a:r>
                      <a:r>
                        <a:rPr lang="en-US" sz="2800" dirty="0">
                          <a:solidFill>
                            <a:schemeClr val="bg1"/>
                          </a:solidFill>
                          <a:latin typeface="Times New Roman" panose="02020603050405020304" pitchFamily="18" charset="0"/>
                          <a:cs typeface="Times New Roman" panose="02020603050405020304" pitchFamily="18" charset="0"/>
                        </a:rPr>
                        <a:t>)</a:t>
                      </a:r>
                    </a:p>
                    <a:p>
                      <a:pPr>
                        <a:spcBef>
                          <a:spcPct val="50000"/>
                        </a:spcBef>
                      </a:pP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S</a:t>
                      </a:r>
                      <a:r>
                        <a:rPr lang="en-US" sz="2800" dirty="0" err="1">
                          <a:solidFill>
                            <a:schemeClr val="bg1"/>
                          </a:solidFill>
                          <a:latin typeface="Times New Roman" panose="02020603050405020304" pitchFamily="18" charset="0"/>
                          <a:cs typeface="Times New Roman" panose="02020603050405020304" pitchFamily="18" charset="0"/>
                        </a:rPr>
                        <a:t>uy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007347" y="4880082"/>
                      <a:ext cx="5531460" cy="1169551"/>
                    </a:xfrm>
                    <a:prstGeom prst="rect">
                      <a:avLst/>
                    </a:prstGeom>
                    <a:blipFill>
                      <a:blip r:embed="rId8"/>
                      <a:stretch>
                        <a:fillRect l="-2315" t="-5729" b="-13542"/>
                      </a:stretch>
                    </a:blipFill>
                  </p:spPr>
                  <p:txBody>
                    <a:bodyPr/>
                    <a:lstStyle/>
                    <a:p>
                      <a:r>
                        <a:rPr lang="en-US">
                          <a:noFill/>
                        </a:rPr>
                        <a:t> </a:t>
                      </a:r>
                    </a:p>
                  </p:txBody>
                </p:sp>
              </mc:Fallback>
            </mc:AlternateContent>
            <p:grpSp>
              <p:nvGrpSpPr>
                <p:cNvPr id="25" name="Group 24"/>
                <p:cNvGrpSpPr/>
                <p:nvPr/>
              </p:nvGrpSpPr>
              <p:grpSpPr>
                <a:xfrm>
                  <a:off x="6537206" y="3014393"/>
                  <a:ext cx="3878816" cy="523220"/>
                  <a:chOff x="6398299" y="3014393"/>
                  <a:chExt cx="3878816" cy="523220"/>
                </a:xfrm>
              </p:grpSpPr>
              <mc:AlternateContent xmlns:mc="http://schemas.openxmlformats.org/markup-compatibility/2006" xmlns:a14="http://schemas.microsoft.com/office/drawing/2010/main">
                <mc:Choice Requires="a14">
                  <p:graphicFrame>
                    <p:nvGraphicFramePr>
                      <p:cNvPr id="23" name="Object 22"/>
                      <p:cNvGraphicFramePr>
                        <a:graphicFrameLocks noChangeAspect="1"/>
                      </p:cNvGraphicFramePr>
                      <p:nvPr>
                        <p:extLst>
                          <p:ext uri="{D42A27DB-BD31-4B8C-83A1-F6EECF244321}">
                            <p14:modId xmlns:p14="http://schemas.microsoft.com/office/powerpoint/2010/main" val="1488272678"/>
                          </p:ext>
                        </p:extLst>
                      </p:nvPr>
                    </p:nvGraphicFramePr>
                    <p:xfrm>
                      <a:off x="6398299" y="3148943"/>
                      <a:ext cx="2374900" cy="368300"/>
                    </p:xfrm>
                    <a:graphic>
                      <a:graphicData uri="http://schemas.openxmlformats.org/presentationml/2006/ole">
                        <mc:AlternateContent>
                          <mc:Choice xmlns:v="urn:schemas-microsoft-com:vml" Requires="v">
                            <p:oleObj spid="_x0000_s15791" name="Equation" r:id="rId9" imgW="2374560" imgH="368280" progId="Equation.DSMT4">
                              <p:embed/>
                            </p:oleObj>
                          </mc:Choice>
                          <mc:Fallback>
                            <p:oleObj name="Equation" r:id="rId9" imgW="2374560" imgH="368280" progId="Equation.DSMT4">
                              <p:embed/>
                              <p:pic>
                                <p:nvPicPr>
                                  <p:cNvPr id="0" name=""/>
                                  <p:cNvPicPr/>
                                  <p:nvPr/>
                                </p:nvPicPr>
                                <p:blipFill>
                                  <a:blip r:embed="rId10"/>
                                  <a:stretch>
                                    <a:fillRect/>
                                  </a:stretch>
                                </p:blipFill>
                                <p:spPr>
                                  <a:xfrm>
                                    <a:off x="6398299" y="3148943"/>
                                    <a:ext cx="2374900" cy="368300"/>
                                  </a:xfrm>
                                  <a:prstGeom prst="rect">
                                    <a:avLst/>
                                  </a:prstGeom>
                                </p:spPr>
                              </p:pic>
                            </p:oleObj>
                          </mc:Fallback>
                        </mc:AlternateContent>
                      </a:graphicData>
                    </a:graphic>
                  </p:graphicFrame>
                </mc:Choice>
                <mc:Fallback xmlns="">
                  <p:graphicFrame>
                    <p:nvGraphicFramePr>
                      <p:cNvPr id="23" name="Object 22"/>
                      <p:cNvGraphicFramePr>
                        <a:graphicFrameLocks noChangeAspect="1"/>
                      </p:cNvGraphicFramePr>
                      <p:nvPr>
                        <p:extLst>
                          <p:ext uri="{D42A27DB-BD31-4B8C-83A1-F6EECF244321}">
                            <p14:modId xmlns:p14="http://schemas.microsoft.com/office/powerpoint/2010/main" val="1488272678"/>
                          </p:ext>
                        </p:extLst>
                      </p:nvPr>
                    </p:nvGraphicFramePr>
                    <p:xfrm>
                      <a:off x="6398299" y="3148943"/>
                      <a:ext cx="2374900" cy="368300"/>
                    </p:xfrm>
                    <a:graphic>
                      <a:graphicData uri="http://schemas.openxmlformats.org/presentationml/2006/ole">
                        <mc:AlternateContent>
                          <mc:Choice xmlns:v="urn:schemas-microsoft-com:vml" Requires="v">
                            <p:oleObj spid="_x0000_s15586" name="Equation" r:id="rId11" imgW="2374560" imgH="368280" progId="Equation.DSMT4">
                              <p:embed/>
                            </p:oleObj>
                          </mc:Choice>
                          <mc:Fallback>
                            <p:oleObj name="Equation" r:id="rId11" imgW="2374560" imgH="368280" progId="Equation.DSMT4">
                              <p:embed/>
                              <p:pic>
                                <p:nvPicPr>
                                  <p:cNvPr id="0" name=""/>
                                  <p:cNvPicPr/>
                                  <p:nvPr/>
                                </p:nvPicPr>
                                <p:blipFill>
                                  <a:blip r:embed="rId12"/>
                                  <a:stretch>
                                    <a:fillRect/>
                                  </a:stretch>
                                </p:blipFill>
                                <p:spPr>
                                  <a:xfrm>
                                    <a:off x="6398299" y="3148943"/>
                                    <a:ext cx="2374900" cy="368300"/>
                                  </a:xfrm>
                                  <a:prstGeom prst="rect">
                                    <a:avLst/>
                                  </a:prstGeom>
                                </p:spPr>
                              </p:pic>
                            </p:oleObj>
                          </mc:Fallback>
                        </mc:AlternateContent>
                      </a:graphicData>
                    </a:graphic>
                  </p:graphicFrame>
                </mc:Fallback>
              </mc:AlternateContent>
              <p:sp>
                <p:nvSpPr>
                  <p:cNvPr id="24" name="TextBox 23"/>
                  <p:cNvSpPr txBox="1"/>
                  <p:nvPr/>
                </p:nvSpPr>
                <p:spPr>
                  <a:xfrm>
                    <a:off x="8870345" y="3014393"/>
                    <a:ext cx="1406770"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có: </a:t>
                    </a:r>
                    <a:endParaRPr lang="en-US" sz="2800" dirty="0">
                      <a:solidFill>
                        <a:schemeClr val="bg1"/>
                      </a:solidFill>
                      <a:latin typeface="Times New Roman" panose="02020603050405020304" pitchFamily="18" charset="0"/>
                      <a:cs typeface="Times New Roman" panose="02020603050405020304" pitchFamily="18" charset="0"/>
                    </a:endParaRPr>
                  </a:p>
                </p:txBody>
              </p:sp>
            </p:grpSp>
            <p:sp>
              <p:nvSpPr>
                <p:cNvPr id="26" name="TextBox 25"/>
                <p:cNvSpPr txBox="1"/>
                <p:nvPr/>
              </p:nvSpPr>
              <p:spPr>
                <a:xfrm>
                  <a:off x="6428120" y="3576980"/>
                  <a:ext cx="3898611" cy="954107"/>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AM=A’B’ ( cách dựng) ;                  </a:t>
                  </a:r>
                </a:p>
                <a:p>
                  <a:endParaRPr lang="en-US" sz="2800" dirty="0">
                    <a:solidFill>
                      <a:schemeClr val="bg1"/>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27" name="Object 26"/>
                  <p:cNvGraphicFramePr>
                    <a:graphicFrameLocks noChangeAspect="1"/>
                  </p:cNvGraphicFramePr>
                  <p:nvPr>
                    <p:extLst>
                      <p:ext uri="{D42A27DB-BD31-4B8C-83A1-F6EECF244321}">
                        <p14:modId xmlns:p14="http://schemas.microsoft.com/office/powerpoint/2010/main" val="2931865362"/>
                      </p:ext>
                    </p:extLst>
                  </p:nvPr>
                </p:nvGraphicFramePr>
                <p:xfrm>
                  <a:off x="6385307" y="4094436"/>
                  <a:ext cx="825500" cy="419100"/>
                </p:xfrm>
                <a:graphic>
                  <a:graphicData uri="http://schemas.openxmlformats.org/presentationml/2006/ole">
                    <mc:AlternateContent>
                      <mc:Choice xmlns:v="urn:schemas-microsoft-com:vml" Requires="v">
                        <p:oleObj spid="_x0000_s15792" name="Equation" r:id="rId13" imgW="825480" imgH="419040" progId="Equation.DSMT4">
                          <p:embed/>
                        </p:oleObj>
                      </mc:Choice>
                      <mc:Fallback>
                        <p:oleObj name="Equation" r:id="rId13" imgW="825480" imgH="419040" progId="Equation.DSMT4">
                          <p:embed/>
                          <p:pic>
                            <p:nvPicPr>
                              <p:cNvPr id="0" name=""/>
                              <p:cNvPicPr/>
                              <p:nvPr/>
                            </p:nvPicPr>
                            <p:blipFill>
                              <a:blip r:embed="rId14"/>
                              <a:stretch>
                                <a:fillRect/>
                              </a:stretch>
                            </p:blipFill>
                            <p:spPr>
                              <a:xfrm>
                                <a:off x="6385307" y="4094436"/>
                                <a:ext cx="825500" cy="419100"/>
                              </a:xfrm>
                              <a:prstGeom prst="rect">
                                <a:avLst/>
                              </a:prstGeom>
                            </p:spPr>
                          </p:pic>
                        </p:oleObj>
                      </mc:Fallback>
                    </mc:AlternateContent>
                  </a:graphicData>
                </a:graphic>
              </p:graphicFrame>
            </mc:Choice>
            <mc:Fallback xmlns="">
              <p:graphicFrame>
                <p:nvGraphicFramePr>
                  <p:cNvPr id="27" name="Object 26"/>
                  <p:cNvGraphicFramePr>
                    <a:graphicFrameLocks noChangeAspect="1"/>
                  </p:cNvGraphicFramePr>
                  <p:nvPr>
                    <p:extLst>
                      <p:ext uri="{D42A27DB-BD31-4B8C-83A1-F6EECF244321}">
                        <p14:modId xmlns:p14="http://schemas.microsoft.com/office/powerpoint/2010/main" val="2931865362"/>
                      </p:ext>
                    </p:extLst>
                  </p:nvPr>
                </p:nvGraphicFramePr>
                <p:xfrm>
                  <a:off x="6385307" y="4094436"/>
                  <a:ext cx="825500" cy="419100"/>
                </p:xfrm>
                <a:graphic>
                  <a:graphicData uri="http://schemas.openxmlformats.org/presentationml/2006/ole">
                    <mc:AlternateContent>
                      <mc:Choice xmlns:v="urn:schemas-microsoft-com:vml" Requires="v">
                        <p:oleObj spid="_x0000_s15587" name="Equation" r:id="rId15" imgW="825480" imgH="419040" progId="Equation.DSMT4">
                          <p:embed/>
                        </p:oleObj>
                      </mc:Choice>
                      <mc:Fallback>
                        <p:oleObj name="Equation" r:id="rId15" imgW="825480" imgH="419040" progId="Equation.DSMT4">
                          <p:embed/>
                          <p:pic>
                            <p:nvPicPr>
                              <p:cNvPr id="0" name=""/>
                              <p:cNvPicPr/>
                              <p:nvPr/>
                            </p:nvPicPr>
                            <p:blipFill>
                              <a:blip r:embed="rId16"/>
                              <a:stretch>
                                <a:fillRect/>
                              </a:stretch>
                            </p:blipFill>
                            <p:spPr>
                              <a:xfrm>
                                <a:off x="6385307" y="4094436"/>
                                <a:ext cx="825500" cy="419100"/>
                              </a:xfrm>
                              <a:prstGeom prst="rect">
                                <a:avLst/>
                              </a:prstGeom>
                            </p:spPr>
                          </p:pic>
                        </p:oleObj>
                      </mc:Fallback>
                    </mc:AlternateContent>
                  </a:graphicData>
                </a:graphic>
              </p:graphicFrame>
            </mc:Fallback>
          </mc:AlternateContent>
          <p:sp>
            <p:nvSpPr>
              <p:cNvPr id="29" name="TextBox 28"/>
              <p:cNvSpPr txBox="1"/>
              <p:nvPr/>
            </p:nvSpPr>
            <p:spPr>
              <a:xfrm>
                <a:off x="7241547" y="4090678"/>
                <a:ext cx="1066562"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(gt)   ;</a:t>
                </a:r>
                <a:endParaRPr lang="en-US" sz="28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8330043" y="4117583"/>
                    <a:ext cx="184210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smtClean="0">
                              <a:solidFill>
                                <a:schemeClr val="bg1"/>
                              </a:solidFill>
                              <a:latin typeface="Cambria Math"/>
                            </a:rPr>
                            <m:t>AN</m:t>
                          </m:r>
                          <m:r>
                            <a:rPr lang="en-US" sz="2800" smtClean="0">
                              <a:solidFill>
                                <a:schemeClr val="bg1"/>
                              </a:solidFill>
                              <a:latin typeface="Cambria Math"/>
                            </a:rPr>
                            <m:t>=</m:t>
                          </m:r>
                          <m:sSup>
                            <m:sSupPr>
                              <m:ctrlPr>
                                <a:rPr lang="en-US" sz="2800" i="1">
                                  <a:solidFill>
                                    <a:schemeClr val="bg1"/>
                                  </a:solidFill>
                                  <a:latin typeface="Cambria Math" panose="02040503050406030204" pitchFamily="18" charset="0"/>
                                </a:rPr>
                              </m:ctrlPr>
                            </m:sSupPr>
                            <m:e>
                              <m:r>
                                <m:rPr>
                                  <m:sty m:val="p"/>
                                </m:rPr>
                                <a:rPr lang="en-US" sz="2800">
                                  <a:solidFill>
                                    <a:schemeClr val="bg1"/>
                                  </a:solidFill>
                                  <a:latin typeface="Cambria Math"/>
                                </a:rPr>
                                <m:t>A</m:t>
                              </m:r>
                            </m:e>
                            <m:sup>
                              <m:r>
                                <a:rPr lang="en-US" sz="2800">
                                  <a:solidFill>
                                    <a:schemeClr val="bg1"/>
                                  </a:solidFill>
                                  <a:latin typeface="Cambria Math"/>
                                </a:rPr>
                                <m:t>′</m:t>
                              </m:r>
                            </m:sup>
                          </m:sSup>
                          <m:sSup>
                            <m:sSupPr>
                              <m:ctrlPr>
                                <a:rPr lang="en-US" sz="2800" i="1">
                                  <a:solidFill>
                                    <a:schemeClr val="bg1"/>
                                  </a:solidFill>
                                  <a:latin typeface="Cambria Math" panose="02040503050406030204" pitchFamily="18" charset="0"/>
                                </a:rPr>
                              </m:ctrlPr>
                            </m:sSupPr>
                            <m:e>
                              <m:r>
                                <m:rPr>
                                  <m:sty m:val="p"/>
                                </m:rPr>
                                <a:rPr lang="en-US" sz="2800">
                                  <a:solidFill>
                                    <a:schemeClr val="bg1"/>
                                  </a:solidFill>
                                  <a:latin typeface="Cambria Math"/>
                                </a:rPr>
                                <m:t>C</m:t>
                              </m:r>
                            </m:e>
                            <m:sup>
                              <m:r>
                                <a:rPr lang="en-US" sz="2800">
                                  <a:solidFill>
                                    <a:schemeClr val="bg1"/>
                                  </a:solidFill>
                                  <a:latin typeface="Cambria Math"/>
                                </a:rPr>
                                <m:t>′</m:t>
                              </m:r>
                            </m:sup>
                          </m:sSup>
                        </m:oMath>
                      </m:oMathPara>
                    </a14:m>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8330043" y="4117583"/>
                    <a:ext cx="1842107" cy="523220"/>
                  </a:xfrm>
                  <a:prstGeom prst="rect">
                    <a:avLst/>
                  </a:prstGeom>
                  <a:blipFill>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9" name="Object 38"/>
                <p:cNvGraphicFramePr>
                  <a:graphicFrameLocks noChangeAspect="1"/>
                </p:cNvGraphicFramePr>
                <p:nvPr>
                  <p:extLst>
                    <p:ext uri="{D42A27DB-BD31-4B8C-83A1-F6EECF244321}">
                      <p14:modId xmlns:p14="http://schemas.microsoft.com/office/powerpoint/2010/main" val="3282639516"/>
                    </p:ext>
                  </p:extLst>
                </p:nvPr>
              </p:nvGraphicFramePr>
              <p:xfrm>
                <a:off x="9013071" y="5665029"/>
                <a:ext cx="2590800" cy="317500"/>
              </p:xfrm>
              <a:graphic>
                <a:graphicData uri="http://schemas.openxmlformats.org/presentationml/2006/ole">
                  <mc:AlternateContent>
                    <mc:Choice xmlns:v="urn:schemas-microsoft-com:vml" Requires="v">
                      <p:oleObj spid="_x0000_s15793" name="Equation" r:id="rId18" imgW="2590560" imgH="317160" progId="Equation.DSMT4">
                        <p:embed/>
                      </p:oleObj>
                    </mc:Choice>
                    <mc:Fallback>
                      <p:oleObj name="Equation" r:id="rId18" imgW="2590560" imgH="317160" progId="Equation.DSMT4">
                        <p:embed/>
                        <p:pic>
                          <p:nvPicPr>
                            <p:cNvPr id="0" name=""/>
                            <p:cNvPicPr/>
                            <p:nvPr/>
                          </p:nvPicPr>
                          <p:blipFill>
                            <a:blip r:embed="rId19"/>
                            <a:stretch>
                              <a:fillRect/>
                            </a:stretch>
                          </p:blipFill>
                          <p:spPr>
                            <a:xfrm>
                              <a:off x="9013071" y="5665029"/>
                              <a:ext cx="2590800" cy="317500"/>
                            </a:xfrm>
                            <a:prstGeom prst="rect">
                              <a:avLst/>
                            </a:prstGeom>
                          </p:spPr>
                        </p:pic>
                      </p:oleObj>
                    </mc:Fallback>
                  </mc:AlternateContent>
                </a:graphicData>
              </a:graphic>
            </p:graphicFrame>
          </mc:Choice>
          <mc:Fallback xmlns="">
            <p:graphicFrame>
              <p:nvGraphicFramePr>
                <p:cNvPr id="39" name="Object 38"/>
                <p:cNvGraphicFramePr>
                  <a:graphicFrameLocks noChangeAspect="1"/>
                </p:cNvGraphicFramePr>
                <p:nvPr>
                  <p:extLst>
                    <p:ext uri="{D42A27DB-BD31-4B8C-83A1-F6EECF244321}">
                      <p14:modId xmlns:p14="http://schemas.microsoft.com/office/powerpoint/2010/main" val="3282639516"/>
                    </p:ext>
                  </p:extLst>
                </p:nvPr>
              </p:nvGraphicFramePr>
              <p:xfrm>
                <a:off x="9013071" y="5665029"/>
                <a:ext cx="2590800" cy="317500"/>
              </p:xfrm>
              <a:graphic>
                <a:graphicData uri="http://schemas.openxmlformats.org/presentationml/2006/ole">
                  <mc:AlternateContent>
                    <mc:Choice xmlns:v="urn:schemas-microsoft-com:vml" Requires="v">
                      <p:oleObj spid="_x0000_s15691" name="Equation" r:id="rId20" imgW="2590560" imgH="317160" progId="Equation.DSMT4">
                        <p:embed/>
                      </p:oleObj>
                    </mc:Choice>
                    <mc:Fallback>
                      <p:oleObj name="Equation" r:id="rId20" imgW="2590560" imgH="317160" progId="Equation.DSMT4">
                        <p:embed/>
                        <p:pic>
                          <p:nvPicPr>
                            <p:cNvPr id="0" name=""/>
                            <p:cNvPicPr/>
                            <p:nvPr/>
                          </p:nvPicPr>
                          <p:blipFill>
                            <a:blip r:embed="rId21"/>
                            <a:stretch>
                              <a:fillRect/>
                            </a:stretch>
                          </p:blipFill>
                          <p:spPr>
                            <a:xfrm>
                              <a:off x="9013071" y="5665029"/>
                              <a:ext cx="2590800" cy="317500"/>
                            </a:xfrm>
                            <a:prstGeom prst="rect">
                              <a:avLst/>
                            </a:prstGeom>
                          </p:spPr>
                        </p:pic>
                      </p:oleObj>
                    </mc:Fallback>
                  </mc:AlternateContent>
                </a:graphicData>
              </a:graphic>
            </p:graphicFrame>
          </mc:Fallback>
        </mc:AlternateContent>
      </p:grpSp>
      <p:grpSp>
        <p:nvGrpSpPr>
          <p:cNvPr id="28" name="Group 27"/>
          <p:cNvGrpSpPr/>
          <p:nvPr/>
        </p:nvGrpSpPr>
        <p:grpSpPr>
          <a:xfrm>
            <a:off x="1007356" y="777451"/>
            <a:ext cx="7819293" cy="5662903"/>
            <a:chOff x="178926" y="774643"/>
            <a:chExt cx="7819293" cy="5662903"/>
          </a:xfrm>
        </p:grpSpPr>
        <p:grpSp>
          <p:nvGrpSpPr>
            <p:cNvPr id="4" name="Group 3"/>
            <p:cNvGrpSpPr/>
            <p:nvPr/>
          </p:nvGrpSpPr>
          <p:grpSpPr>
            <a:xfrm>
              <a:off x="178926" y="774643"/>
              <a:ext cx="7819293" cy="5662903"/>
              <a:chOff x="299320" y="910360"/>
              <a:chExt cx="7819293" cy="5662903"/>
            </a:xfrm>
          </p:grpSpPr>
          <p:grpSp>
            <p:nvGrpSpPr>
              <p:cNvPr id="42" name="Group 41"/>
              <p:cNvGrpSpPr/>
              <p:nvPr/>
            </p:nvGrpSpPr>
            <p:grpSpPr>
              <a:xfrm>
                <a:off x="299320" y="910360"/>
                <a:ext cx="7819293" cy="5662903"/>
                <a:chOff x="299320" y="910360"/>
                <a:chExt cx="7819293" cy="5662903"/>
              </a:xfrm>
            </p:grpSpPr>
            <p:grpSp>
              <p:nvGrpSpPr>
                <p:cNvPr id="32" name="Group 31"/>
                <p:cNvGrpSpPr/>
                <p:nvPr/>
              </p:nvGrpSpPr>
              <p:grpSpPr>
                <a:xfrm>
                  <a:off x="299320" y="910360"/>
                  <a:ext cx="7819293" cy="5662903"/>
                  <a:chOff x="392722" y="338640"/>
                  <a:chExt cx="7819293" cy="5662903"/>
                </a:xfrm>
              </p:grpSpPr>
              <p:sp>
                <p:nvSpPr>
                  <p:cNvPr id="2" name="Rectangle 1"/>
                  <p:cNvSpPr/>
                  <p:nvPr/>
                </p:nvSpPr>
                <p:spPr>
                  <a:xfrm>
                    <a:off x="392722" y="338640"/>
                    <a:ext cx="7819293" cy="3108543"/>
                  </a:xfrm>
                  <a:prstGeom prst="rect">
                    <a:avLst/>
                  </a:prstGeom>
                </p:spPr>
                <p:txBody>
                  <a:bodyPr wrap="square">
                    <a:spAutoFit/>
                  </a:bodyPr>
                  <a:lstStyle/>
                  <a:p>
                    <a:pPr>
                      <a:spcBef>
                        <a:spcPct val="50000"/>
                      </a:spcBef>
                    </a:pPr>
                    <a:endParaRPr lang="en-US" sz="2800" dirty="0">
                      <a:solidFill>
                        <a:schemeClr val="bg1"/>
                      </a:solidFill>
                      <a:latin typeface="Times New Roman" panose="02020603050405020304" pitchFamily="18" charset="0"/>
                      <a:cs typeface="Times New Roman" panose="02020603050405020304" pitchFamily="18" charset="0"/>
                    </a:endParaRPr>
                  </a:p>
                  <a:p>
                    <a:pPr>
                      <a:spcBef>
                        <a:spcPct val="50000"/>
                      </a:spcBef>
                    </a:pPr>
                    <a:r>
                      <a:rPr lang="vi-VN" sz="2800" dirty="0">
                        <a:solidFill>
                          <a:schemeClr val="bg1"/>
                        </a:solidFill>
                        <a:latin typeface="Times New Roman" panose="02020603050405020304" pitchFamily="18" charset="0"/>
                        <a:cs typeface="Times New Roman" panose="02020603050405020304" pitchFamily="18" charset="0"/>
                      </a:rPr>
                      <a:t>                              </a:t>
                    </a:r>
                  </a:p>
                  <a:p>
                    <a:pPr>
                      <a:spcBef>
                        <a:spcPct val="50000"/>
                      </a:spcBef>
                    </a:pPr>
                    <a:endParaRPr lang="en-US" sz="2800" dirty="0">
                      <a:solidFill>
                        <a:schemeClr val="bg1"/>
                      </a:solidFill>
                      <a:latin typeface="Times New Roman" panose="02020603050405020304" pitchFamily="18" charset="0"/>
                      <a:cs typeface="Times New Roman" panose="02020603050405020304" pitchFamily="18" charset="0"/>
                    </a:endParaRPr>
                  </a:p>
                  <a:p>
                    <a:pPr>
                      <a:spcBef>
                        <a:spcPct val="50000"/>
                      </a:spcBef>
                    </a:pPr>
                    <a:r>
                      <a:rPr lang="vi-VN" sz="2800"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                                           </a:t>
                    </a:r>
                  </a:p>
                  <a:p>
                    <a:pPr>
                      <a:spcBef>
                        <a:spcPct val="50000"/>
                      </a:spcBef>
                    </a:pPr>
                    <a:r>
                      <a:rPr lang="en-US" sz="2800" dirty="0">
                        <a:solidFill>
                          <a:schemeClr val="bg1"/>
                        </a:solidFill>
                        <a:latin typeface="Times New Roman" panose="02020603050405020304" pitchFamily="18" charset="0"/>
                        <a:cs typeface="Times New Roman" panose="02020603050405020304" pitchFamily="18" charset="0"/>
                      </a:rPr>
                      <a:t> </a:t>
                    </a:r>
                    <a:endParaRPr lang="en-US" sz="2800" dirty="0"/>
                  </a:p>
                </p:txBody>
              </p:sp>
              <mc:AlternateContent xmlns:mc="http://schemas.openxmlformats.org/markup-compatibility/2006" xmlns:a14="http://schemas.microsoft.com/office/drawing/2010/main">
                <mc:Choice Requires="a14">
                  <p:graphicFrame>
                    <p:nvGraphicFramePr>
                      <p:cNvPr id="16" name="Object 15"/>
                      <p:cNvGraphicFramePr>
                        <a:graphicFrameLocks noChangeAspect="1"/>
                      </p:cNvGraphicFramePr>
                      <p:nvPr>
                        <p:extLst>
                          <p:ext uri="{D42A27DB-BD31-4B8C-83A1-F6EECF244321}">
                            <p14:modId xmlns:p14="http://schemas.microsoft.com/office/powerpoint/2010/main" val="2549589007"/>
                          </p:ext>
                        </p:extLst>
                      </p:nvPr>
                    </p:nvGraphicFramePr>
                    <p:xfrm>
                      <a:off x="559400" y="3571494"/>
                      <a:ext cx="3492500" cy="1803400"/>
                    </p:xfrm>
                    <a:graphic>
                      <a:graphicData uri="http://schemas.openxmlformats.org/presentationml/2006/ole">
                        <mc:AlternateContent>
                          <mc:Choice xmlns:v="urn:schemas-microsoft-com:vml" Requires="v">
                            <p:oleObj spid="_x0000_s15794" name="Equation" r:id="rId22" imgW="3492360" imgH="1803240" progId="Equation.DSMT4">
                              <p:embed/>
                            </p:oleObj>
                          </mc:Choice>
                          <mc:Fallback>
                            <p:oleObj name="Equation" r:id="rId22" imgW="3492360" imgH="1803240" progId="Equation.DSMT4">
                              <p:embed/>
                              <p:pic>
                                <p:nvPicPr>
                                  <p:cNvPr id="0" name=""/>
                                  <p:cNvPicPr/>
                                  <p:nvPr/>
                                </p:nvPicPr>
                                <p:blipFill>
                                  <a:blip r:embed="rId23"/>
                                  <a:stretch>
                                    <a:fillRect/>
                                  </a:stretch>
                                </p:blipFill>
                                <p:spPr>
                                  <a:xfrm>
                                    <a:off x="559400" y="3571494"/>
                                    <a:ext cx="3492500" cy="1803400"/>
                                  </a:xfrm>
                                  <a:prstGeom prst="rect">
                                    <a:avLst/>
                                  </a:prstGeom>
                                </p:spPr>
                              </p:pic>
                            </p:oleObj>
                          </mc:Fallback>
                        </mc:AlternateContent>
                      </a:graphicData>
                    </a:graphic>
                  </p:graphicFrame>
                </mc:Choice>
                <mc:Fallback xmlns="">
                  <p:graphicFrame>
                    <p:nvGraphicFramePr>
                      <p:cNvPr id="16" name="Object 15"/>
                      <p:cNvGraphicFramePr>
                        <a:graphicFrameLocks noChangeAspect="1"/>
                      </p:cNvGraphicFramePr>
                      <p:nvPr>
                        <p:extLst>
                          <p:ext uri="{D42A27DB-BD31-4B8C-83A1-F6EECF244321}">
                            <p14:modId xmlns:p14="http://schemas.microsoft.com/office/powerpoint/2010/main" val="2549589007"/>
                          </p:ext>
                        </p:extLst>
                      </p:nvPr>
                    </p:nvGraphicFramePr>
                    <p:xfrm>
                      <a:off x="559400" y="3571494"/>
                      <a:ext cx="3492500" cy="1803400"/>
                    </p:xfrm>
                    <a:graphic>
                      <a:graphicData uri="http://schemas.openxmlformats.org/presentationml/2006/ole">
                        <mc:AlternateContent>
                          <mc:Choice xmlns:v="urn:schemas-microsoft-com:vml" Requires="v">
                            <p:oleObj spid="_x0000_s15692" name="Equation" r:id="rId24" imgW="3492360" imgH="1803240" progId="Equation.DSMT4">
                              <p:embed/>
                            </p:oleObj>
                          </mc:Choice>
                          <mc:Fallback>
                            <p:oleObj name="Equation" r:id="rId24" imgW="3492360" imgH="1803240" progId="Equation.DSMT4">
                              <p:embed/>
                              <p:pic>
                                <p:nvPicPr>
                                  <p:cNvPr id="0" name=""/>
                                  <p:cNvPicPr/>
                                  <p:nvPr/>
                                </p:nvPicPr>
                                <p:blipFill>
                                  <a:blip r:embed="rId25"/>
                                  <a:stretch>
                                    <a:fillRect/>
                                  </a:stretch>
                                </p:blipFill>
                                <p:spPr>
                                  <a:xfrm>
                                    <a:off x="559400" y="3571494"/>
                                    <a:ext cx="3492500" cy="18034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9" name="Rectangle 18"/>
                      <p:cNvSpPr/>
                      <p:nvPr/>
                    </p:nvSpPr>
                    <p:spPr>
                      <a:xfrm>
                        <a:off x="392722" y="5478323"/>
                        <a:ext cx="3825856" cy="523220"/>
                      </a:xfrm>
                      <a:prstGeom prst="rect">
                        <a:avLst/>
                      </a:prstGeom>
                    </p:spPr>
                    <p:txBody>
                      <a:bodyPr wrap="none">
                        <a:spAutoFit/>
                      </a:bodyPr>
                      <a:lstStyle/>
                      <a:p>
                        <a:r>
                          <a:rPr lang="en-US" sz="2800" dirty="0">
                            <a:solidFill>
                              <a:schemeClr val="bg1"/>
                            </a:solidFill>
                            <a:latin typeface="Times New Roman" panose="02020603050405020304" pitchFamily="18" charset="0"/>
                            <a:cs typeface="Times New Roman" panose="02020603050405020304" pitchFamily="18" charset="0"/>
                          </a:rPr>
                          <a:t>Từ </a:t>
                        </a:r>
                        <a:r>
                          <a:rPr lang="en-US" sz="2800" dirty="0" err="1">
                            <a:solidFill>
                              <a:schemeClr val="bg1"/>
                            </a:solidFill>
                            <a:latin typeface="Times New Roman" panose="02020603050405020304" pitchFamily="18" charset="0"/>
                            <a:cs typeface="Times New Roman" panose="02020603050405020304" pitchFamily="18" charset="0"/>
                          </a:rPr>
                          <a:t>đó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suy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i="0">
                                <a:solidFill>
                                  <a:schemeClr val="bg1"/>
                                </a:solidFill>
                                <a:latin typeface="Cambria Math"/>
                              </a:rPr>
                              <m:t>AN</m:t>
                            </m:r>
                            <m:r>
                              <a:rPr lang="en-US" sz="2800" i="0">
                                <a:solidFill>
                                  <a:schemeClr val="bg1"/>
                                </a:solidFill>
                                <a:latin typeface="Cambria Math"/>
                              </a:rPr>
                              <m:t>=</m:t>
                            </m:r>
                            <m:sSup>
                              <m:sSupPr>
                                <m:ctrlPr>
                                  <a:rPr lang="en-US" sz="2800" i="1">
                                    <a:solidFill>
                                      <a:schemeClr val="bg1"/>
                                    </a:solidFill>
                                    <a:latin typeface="Cambria Math" panose="02040503050406030204" pitchFamily="18" charset="0"/>
                                  </a:rPr>
                                </m:ctrlPr>
                              </m:sSupPr>
                              <m:e>
                                <m:r>
                                  <m:rPr>
                                    <m:sty m:val="p"/>
                                  </m:rPr>
                                  <a:rPr lang="en-US" sz="2800" i="0">
                                    <a:solidFill>
                                      <a:schemeClr val="bg1"/>
                                    </a:solidFill>
                                    <a:latin typeface="Cambria Math"/>
                                  </a:rPr>
                                  <m:t>A</m:t>
                                </m:r>
                              </m:e>
                              <m:sup>
                                <m:r>
                                  <a:rPr lang="en-US" sz="2800" i="0">
                                    <a:solidFill>
                                      <a:schemeClr val="bg1"/>
                                    </a:solidFill>
                                    <a:latin typeface="Cambria Math"/>
                                  </a:rPr>
                                  <m:t>′</m:t>
                                </m:r>
                              </m:sup>
                            </m:sSup>
                            <m:sSup>
                              <m:sSupPr>
                                <m:ctrlPr>
                                  <a:rPr lang="en-US" sz="2800" i="1">
                                    <a:solidFill>
                                      <a:schemeClr val="bg1"/>
                                    </a:solidFill>
                                    <a:latin typeface="Cambria Math" panose="02040503050406030204" pitchFamily="18" charset="0"/>
                                  </a:rPr>
                                </m:ctrlPr>
                              </m:sSupPr>
                              <m:e>
                                <m:r>
                                  <m:rPr>
                                    <m:sty m:val="p"/>
                                  </m:rPr>
                                  <a:rPr lang="en-US" sz="2800" i="0">
                                    <a:solidFill>
                                      <a:schemeClr val="bg1"/>
                                    </a:solidFill>
                                    <a:latin typeface="Cambria Math"/>
                                  </a:rPr>
                                  <m:t>C</m:t>
                                </m:r>
                              </m:e>
                              <m:sup>
                                <m:r>
                                  <a:rPr lang="en-US" sz="2800" i="0">
                                    <a:solidFill>
                                      <a:schemeClr val="bg1"/>
                                    </a:solidFill>
                                    <a:latin typeface="Cambria Math"/>
                                  </a:rPr>
                                  <m:t>′</m:t>
                                </m:r>
                              </m:sup>
                            </m:sSup>
                          </m:oMath>
                        </a14:m>
                        <a:endParaRPr lang="en-US" sz="2800" dirty="0"/>
                      </a:p>
                    </p:txBody>
                  </p:sp>
                </mc:Choice>
                <mc:Fallback xmlns="">
                  <p:sp>
                    <p:nvSpPr>
                      <p:cNvPr id="19" name="Rectangle 18"/>
                      <p:cNvSpPr>
                        <a:spLocks noRot="1" noChangeAspect="1" noMove="1" noResize="1" noEditPoints="1" noAdjustHandles="1" noChangeArrowheads="1" noChangeShapeType="1" noTextEdit="1"/>
                      </p:cNvSpPr>
                      <p:nvPr/>
                    </p:nvSpPr>
                    <p:spPr>
                      <a:xfrm>
                        <a:off x="392722" y="5478323"/>
                        <a:ext cx="3825856" cy="523220"/>
                      </a:xfrm>
                      <a:prstGeom prst="rect">
                        <a:avLst/>
                      </a:prstGeom>
                      <a:blipFill>
                        <a:blip r:embed="rId26"/>
                        <a:stretch>
                          <a:fillRect l="-3185" t="-14118" b="-3176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41" name="Object 40"/>
                    <p:cNvGraphicFramePr>
                      <a:graphicFrameLocks noChangeAspect="1"/>
                    </p:cNvGraphicFramePr>
                    <p:nvPr>
                      <p:extLst>
                        <p:ext uri="{D42A27DB-BD31-4B8C-83A1-F6EECF244321}">
                          <p14:modId xmlns:p14="http://schemas.microsoft.com/office/powerpoint/2010/main" val="3782070991"/>
                        </p:ext>
                      </p:extLst>
                    </p:nvPr>
                  </p:nvGraphicFramePr>
                  <p:xfrm>
                    <a:off x="753196" y="2798285"/>
                    <a:ext cx="2438400" cy="317500"/>
                  </p:xfrm>
                  <a:graphic>
                    <a:graphicData uri="http://schemas.openxmlformats.org/presentationml/2006/ole">
                      <mc:AlternateContent>
                        <mc:Choice xmlns:v="urn:schemas-microsoft-com:vml" Requires="v">
                          <p:oleObj spid="_x0000_s15795" name="Equation" r:id="rId27" imgW="2438280" imgH="317160" progId="Equation.DSMT4">
                            <p:embed/>
                          </p:oleObj>
                        </mc:Choice>
                        <mc:Fallback>
                          <p:oleObj name="Equation" r:id="rId27" imgW="2438280" imgH="317160" progId="Equation.DSMT4">
                            <p:embed/>
                            <p:pic>
                              <p:nvPicPr>
                                <p:cNvPr id="0" name=""/>
                                <p:cNvPicPr/>
                                <p:nvPr/>
                              </p:nvPicPr>
                              <p:blipFill>
                                <a:blip r:embed="rId12"/>
                                <a:stretch>
                                  <a:fillRect/>
                                </a:stretch>
                              </p:blipFill>
                              <p:spPr>
                                <a:xfrm>
                                  <a:off x="753196" y="2798285"/>
                                  <a:ext cx="2438400" cy="317500"/>
                                </a:xfrm>
                                <a:prstGeom prst="rect">
                                  <a:avLst/>
                                </a:prstGeom>
                              </p:spPr>
                            </p:pic>
                          </p:oleObj>
                        </mc:Fallback>
                      </mc:AlternateContent>
                    </a:graphicData>
                  </a:graphic>
                </p:graphicFrame>
              </mc:Choice>
              <mc:Fallback xmlns="">
                <p:graphicFrame>
                  <p:nvGraphicFramePr>
                    <p:cNvPr id="41" name="Object 40"/>
                    <p:cNvGraphicFramePr>
                      <a:graphicFrameLocks noChangeAspect="1"/>
                    </p:cNvGraphicFramePr>
                    <p:nvPr>
                      <p:extLst>
                        <p:ext uri="{D42A27DB-BD31-4B8C-83A1-F6EECF244321}">
                          <p14:modId xmlns:p14="http://schemas.microsoft.com/office/powerpoint/2010/main" val="3782070991"/>
                        </p:ext>
                      </p:extLst>
                    </p:nvPr>
                  </p:nvGraphicFramePr>
                  <p:xfrm>
                    <a:off x="753196" y="2798285"/>
                    <a:ext cx="2438400" cy="317500"/>
                  </p:xfrm>
                  <a:graphic>
                    <a:graphicData uri="http://schemas.openxmlformats.org/presentationml/2006/ole">
                      <mc:AlternateContent>
                        <mc:Choice xmlns:v="urn:schemas-microsoft-com:vml" Requires="v">
                          <p:oleObj spid="_x0000_s15693" name="Equation" r:id="rId29" imgW="2438280" imgH="317160" progId="Equation.DSMT4">
                            <p:embed/>
                          </p:oleObj>
                        </mc:Choice>
                        <mc:Fallback>
                          <p:oleObj name="Equation" r:id="rId29" imgW="2438280" imgH="317160" progId="Equation.DSMT4">
                            <p:embed/>
                            <p:pic>
                              <p:nvPicPr>
                                <p:cNvPr id="0" name=""/>
                                <p:cNvPicPr/>
                                <p:nvPr/>
                              </p:nvPicPr>
                              <p:blipFill>
                                <a:blip r:embed="rId30"/>
                                <a:stretch>
                                  <a:fillRect/>
                                </a:stretch>
                              </p:blipFill>
                              <p:spPr>
                                <a:xfrm>
                                  <a:off x="753196" y="2798285"/>
                                  <a:ext cx="2438400" cy="317500"/>
                                </a:xfrm>
                                <a:prstGeom prst="rect">
                                  <a:avLst/>
                                </a:prstGeom>
                              </p:spPr>
                            </p:pic>
                          </p:oleObj>
                        </mc:Fallback>
                      </mc:AlternateContent>
                    </a:graphicData>
                  </a:graphic>
                </p:graphicFrame>
              </mc:Fallback>
            </mc:AlternateContent>
          </p:grpSp>
          <p:sp>
            <p:nvSpPr>
              <p:cNvPr id="3" name="TextBox 2"/>
              <p:cNvSpPr txBox="1"/>
              <p:nvPr/>
            </p:nvSpPr>
            <p:spPr>
              <a:xfrm>
                <a:off x="299320" y="3213490"/>
                <a:ext cx="2606396" cy="523220"/>
              </a:xfrm>
              <a:prstGeom prst="rect">
                <a:avLst/>
              </a:prstGeom>
              <a:noFill/>
            </p:spPr>
            <p:txBody>
              <a:bodyPr wrap="square" rtlCol="0">
                <a:spAutoFit/>
              </a:bodyPr>
              <a:lstStyle/>
              <a:p>
                <a:r>
                  <a:rPr lang="vi-VN" sz="2800" dirty="0">
                    <a:solidFill>
                      <a:schemeClr val="bg1"/>
                    </a:solidFill>
                    <a:latin typeface="+mj-lt"/>
                  </a:rPr>
                  <a:t>Suy ra:</a:t>
                </a:r>
                <a:endParaRPr lang="en-US" sz="2800" dirty="0">
                  <a:solidFill>
                    <a:schemeClr val="bg1"/>
                  </a:solidFill>
                  <a:latin typeface="+mj-lt"/>
                </a:endParaRPr>
              </a:p>
            </p:txBody>
          </p:sp>
        </p:grpSp>
        <p:grpSp>
          <p:nvGrpSpPr>
            <p:cNvPr id="22" name="Group 21"/>
            <p:cNvGrpSpPr/>
            <p:nvPr/>
          </p:nvGrpSpPr>
          <p:grpSpPr>
            <a:xfrm>
              <a:off x="440150" y="2034689"/>
              <a:ext cx="2947912" cy="1850749"/>
              <a:chOff x="440150" y="2034689"/>
              <a:chExt cx="2947912" cy="1850749"/>
            </a:xfrm>
          </p:grpSpPr>
          <p:sp>
            <p:nvSpPr>
              <p:cNvPr id="9" name="TextBox 8"/>
              <p:cNvSpPr txBox="1"/>
              <p:nvPr/>
            </p:nvSpPr>
            <p:spPr>
              <a:xfrm>
                <a:off x="440150" y="2034689"/>
                <a:ext cx="2947912" cy="523220"/>
              </a:xfrm>
              <a:prstGeom prst="rect">
                <a:avLst/>
              </a:prstGeom>
              <a:noFill/>
            </p:spPr>
            <p:txBody>
              <a:bodyPr wrap="square" rtlCol="0">
                <a:spAutoFit/>
              </a:bodyPr>
              <a:lstStyle/>
              <a:p>
                <a:r>
                  <a:rPr lang="vi-VN" sz="2800" dirty="0">
                    <a:solidFill>
                      <a:schemeClr val="bg1"/>
                    </a:solidFill>
                    <a:latin typeface="+mj-lt"/>
                  </a:rPr>
                  <a:t>Vì MN//BC nên: </a:t>
                </a:r>
                <a:endParaRPr lang="en-US" sz="2800" dirty="0">
                  <a:solidFill>
                    <a:schemeClr val="bg1"/>
                  </a:solidFill>
                  <a:latin typeface="+mj-lt"/>
                </a:endParaRPr>
              </a:p>
            </p:txBody>
          </p:sp>
          <mc:AlternateContent xmlns:mc="http://schemas.openxmlformats.org/markup-compatibility/2006" xmlns:a14="http://schemas.microsoft.com/office/drawing/2010/main">
            <mc:Choice Requires="a14">
              <p:graphicFrame>
                <p:nvGraphicFramePr>
                  <p:cNvPr id="11" name="Object 10"/>
                  <p:cNvGraphicFramePr>
                    <a:graphicFrameLocks noChangeAspect="1"/>
                  </p:cNvGraphicFramePr>
                  <p:nvPr>
                    <p:extLst>
                      <p:ext uri="{D42A27DB-BD31-4B8C-83A1-F6EECF244321}">
                        <p14:modId xmlns:p14="http://schemas.microsoft.com/office/powerpoint/2010/main" val="3549415715"/>
                      </p:ext>
                    </p:extLst>
                  </p:nvPr>
                </p:nvGraphicFramePr>
                <p:xfrm>
                  <a:off x="1358468" y="3047238"/>
                  <a:ext cx="1524000" cy="838200"/>
                </p:xfrm>
                <a:graphic>
                  <a:graphicData uri="http://schemas.openxmlformats.org/presentationml/2006/ole">
                    <mc:AlternateContent>
                      <mc:Choice xmlns:v="urn:schemas-microsoft-com:vml" Requires="v">
                        <p:oleObj spid="_x0000_s15796" name="Equation" r:id="rId31" imgW="1523880" imgH="838080" progId="Equation.DSMT4">
                          <p:embed/>
                        </p:oleObj>
                      </mc:Choice>
                      <mc:Fallback>
                        <p:oleObj name="Equation" r:id="rId31" imgW="1523880" imgH="838080" progId="Equation.DSMT4">
                          <p:embed/>
                          <p:pic>
                            <p:nvPicPr>
                              <p:cNvPr id="0" name=""/>
                              <p:cNvPicPr/>
                              <p:nvPr/>
                            </p:nvPicPr>
                            <p:blipFill>
                              <a:blip r:embed="rId16"/>
                              <a:stretch>
                                <a:fillRect/>
                              </a:stretch>
                            </p:blipFill>
                            <p:spPr>
                              <a:xfrm>
                                <a:off x="1358468" y="3047238"/>
                                <a:ext cx="1524000" cy="838200"/>
                              </a:xfrm>
                              <a:prstGeom prst="rect">
                                <a:avLst/>
                              </a:prstGeom>
                            </p:spPr>
                          </p:pic>
                        </p:oleObj>
                      </mc:Fallback>
                    </mc:AlternateContent>
                  </a:graphicData>
                </a:graphic>
              </p:graphicFrame>
            </mc:Choice>
            <mc:Fallback xmlns="">
              <p:graphicFrame>
                <p:nvGraphicFramePr>
                  <p:cNvPr id="11" name="Object 10"/>
                  <p:cNvGraphicFramePr>
                    <a:graphicFrameLocks noChangeAspect="1"/>
                  </p:cNvGraphicFramePr>
                  <p:nvPr>
                    <p:extLst>
                      <p:ext uri="{D42A27DB-BD31-4B8C-83A1-F6EECF244321}">
                        <p14:modId xmlns:p14="http://schemas.microsoft.com/office/powerpoint/2010/main" val="3549415715"/>
                      </p:ext>
                    </p:extLst>
                  </p:nvPr>
                </p:nvGraphicFramePr>
                <p:xfrm>
                  <a:off x="1358468" y="3047238"/>
                  <a:ext cx="1524000" cy="838200"/>
                </p:xfrm>
                <a:graphic>
                  <a:graphicData uri="http://schemas.openxmlformats.org/presentationml/2006/ole">
                    <mc:AlternateContent>
                      <mc:Choice xmlns:v="urn:schemas-microsoft-com:vml" Requires="v">
                        <p:oleObj spid="_x0000_s15694" name="Equation" r:id="rId33" imgW="1523880" imgH="838080" progId="Equation.DSMT4">
                          <p:embed/>
                        </p:oleObj>
                      </mc:Choice>
                      <mc:Fallback>
                        <p:oleObj name="Equation" r:id="rId33" imgW="1523880" imgH="838080" progId="Equation.DSMT4">
                          <p:embed/>
                          <p:pic>
                            <p:nvPicPr>
                              <p:cNvPr id="0" name=""/>
                              <p:cNvPicPr/>
                              <p:nvPr/>
                            </p:nvPicPr>
                            <p:blipFill>
                              <a:blip r:embed="rId34"/>
                              <a:stretch>
                                <a:fillRect/>
                              </a:stretch>
                            </p:blipFill>
                            <p:spPr>
                              <a:xfrm>
                                <a:off x="1358468" y="3047238"/>
                                <a:ext cx="1524000" cy="838200"/>
                              </a:xfrm>
                              <a:prstGeom prst="rect">
                                <a:avLst/>
                              </a:prstGeom>
                            </p:spPr>
                          </p:pic>
                        </p:oleObj>
                      </mc:Fallback>
                    </mc:AlternateContent>
                  </a:graphicData>
                </a:graphic>
              </p:graphicFrame>
            </mc:Fallback>
          </mc:AlternateContent>
        </p:grpSp>
      </p:grpSp>
      <p:cxnSp>
        <p:nvCxnSpPr>
          <p:cNvPr id="21" name="Straight Connector 20"/>
          <p:cNvCxnSpPr/>
          <p:nvPr/>
        </p:nvCxnSpPr>
        <p:spPr>
          <a:xfrm>
            <a:off x="6101861" y="2470923"/>
            <a:ext cx="0" cy="43870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430dcb88016bc5e42f7101ebdc877fc.png"/>
          <p:cNvPicPr>
            <a:picLocks noChangeAspect="1"/>
          </p:cNvPicPr>
          <p:nvPr/>
        </p:nvPicPr>
        <p:blipFill>
          <a:blip r:embed="rId3" cstate="print"/>
          <a:stretch>
            <a:fillRect/>
          </a:stretch>
        </p:blipFill>
        <p:spPr>
          <a:xfrm>
            <a:off x="3265053" y="-477267"/>
            <a:ext cx="8821615" cy="5439996"/>
          </a:xfrm>
          <a:prstGeom prst="rect">
            <a:avLst/>
          </a:prstGeom>
        </p:spPr>
      </p:pic>
      <p:pic>
        <p:nvPicPr>
          <p:cNvPr id="7" name="Picture 6" descr="f002c92eee74a495b2b40cc86e0dc2e9.png"/>
          <p:cNvPicPr>
            <a:picLocks noChangeAspect="1"/>
          </p:cNvPicPr>
          <p:nvPr/>
        </p:nvPicPr>
        <p:blipFill>
          <a:blip r:embed="rId4" cstate="print"/>
          <a:stretch>
            <a:fillRect/>
          </a:stretch>
        </p:blipFill>
        <p:spPr>
          <a:xfrm>
            <a:off x="6465277" y="1143000"/>
            <a:ext cx="2278917" cy="2719998"/>
          </a:xfrm>
          <a:prstGeom prst="rect">
            <a:avLst/>
          </a:prstGeom>
        </p:spPr>
      </p:pic>
      <p:pic>
        <p:nvPicPr>
          <p:cNvPr id="9" name="Picture 8" descr="bong.png"/>
          <p:cNvPicPr>
            <a:picLocks noChangeAspect="1"/>
          </p:cNvPicPr>
          <p:nvPr/>
        </p:nvPicPr>
        <p:blipFill>
          <a:blip r:embed="rId5" cstate="print"/>
          <a:stretch>
            <a:fillRect/>
          </a:stretch>
        </p:blipFill>
        <p:spPr>
          <a:xfrm>
            <a:off x="6998678" y="4953000"/>
            <a:ext cx="588108" cy="578722"/>
          </a:xfrm>
          <a:prstGeom prst="rect">
            <a:avLst/>
          </a:prstGeom>
        </p:spPr>
      </p:pic>
      <p:pic>
        <p:nvPicPr>
          <p:cNvPr id="10" name="Picture 9" descr="bong.png"/>
          <p:cNvPicPr>
            <a:picLocks noChangeAspect="1"/>
          </p:cNvPicPr>
          <p:nvPr/>
        </p:nvPicPr>
        <p:blipFill>
          <a:blip r:embed="rId5" cstate="print"/>
          <a:stretch>
            <a:fillRect/>
          </a:stretch>
        </p:blipFill>
        <p:spPr>
          <a:xfrm>
            <a:off x="5322278" y="4962729"/>
            <a:ext cx="588108" cy="578722"/>
          </a:xfrm>
          <a:prstGeom prst="rect">
            <a:avLst/>
          </a:prstGeom>
        </p:spPr>
      </p:pic>
      <p:pic>
        <p:nvPicPr>
          <p:cNvPr id="11" name="Picture 10" descr="bong.png"/>
          <p:cNvPicPr>
            <a:picLocks noChangeAspect="1"/>
          </p:cNvPicPr>
          <p:nvPr/>
        </p:nvPicPr>
        <p:blipFill>
          <a:blip r:embed="rId5" cstate="print"/>
          <a:stretch>
            <a:fillRect/>
          </a:stretch>
        </p:blipFill>
        <p:spPr>
          <a:xfrm>
            <a:off x="9818078" y="4953000"/>
            <a:ext cx="588108" cy="578722"/>
          </a:xfrm>
          <a:prstGeom prst="rect">
            <a:avLst/>
          </a:prstGeom>
        </p:spPr>
      </p:pic>
      <p:pic>
        <p:nvPicPr>
          <p:cNvPr id="12" name="Picture 11" descr="bong.png"/>
          <p:cNvPicPr>
            <a:picLocks noChangeAspect="1"/>
          </p:cNvPicPr>
          <p:nvPr/>
        </p:nvPicPr>
        <p:blipFill>
          <a:blip r:embed="rId5" cstate="print"/>
          <a:stretch>
            <a:fillRect/>
          </a:stretch>
        </p:blipFill>
        <p:spPr>
          <a:xfrm>
            <a:off x="8370278" y="4953000"/>
            <a:ext cx="588108" cy="578722"/>
          </a:xfrm>
          <a:prstGeom prst="rect">
            <a:avLst/>
          </a:prstGeom>
        </p:spPr>
      </p:pic>
      <p:sp>
        <p:nvSpPr>
          <p:cNvPr id="16" name="Right Arrow 15"/>
          <p:cNvSpPr/>
          <p:nvPr/>
        </p:nvSpPr>
        <p:spPr>
          <a:xfrm>
            <a:off x="11345454" y="6269893"/>
            <a:ext cx="846546" cy="58810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NEXT</a:t>
            </a:r>
          </a:p>
        </p:txBody>
      </p:sp>
      <p:sp>
        <p:nvSpPr>
          <p:cNvPr id="18" name="Rectangle 17"/>
          <p:cNvSpPr/>
          <p:nvPr/>
        </p:nvSpPr>
        <p:spPr>
          <a:xfrm>
            <a:off x="298745" y="149905"/>
            <a:ext cx="4492280" cy="1569660"/>
          </a:xfrm>
          <a:prstGeom prst="rect">
            <a:avLst/>
          </a:prstGeom>
        </p:spPr>
        <p:txBody>
          <a:bodyPr wrap="square">
            <a:spAutoFit/>
          </a:bodyPr>
          <a:lstStyle/>
          <a:p>
            <a:r>
              <a:rPr lang="vi-VN" sz="3200" dirty="0">
                <a:solidFill>
                  <a:srgbClr val="FFC000"/>
                </a:solidFill>
                <a:latin typeface="Roboto Slab" pitchFamily="2" charset="0"/>
                <a:ea typeface="Roboto Slab" pitchFamily="2" charset="0"/>
                <a:cs typeface="BrushScript" panose="02020500000000000000" pitchFamily="18" charset="0"/>
              </a:rPr>
              <a:t>       TRÒ CHƠI :</a:t>
            </a:r>
          </a:p>
          <a:p>
            <a:r>
              <a:rPr lang="vi-VN" sz="3200" dirty="0">
                <a:solidFill>
                  <a:srgbClr val="FFC000"/>
                </a:solidFill>
                <a:latin typeface="Roboto Slab" pitchFamily="2" charset="0"/>
                <a:ea typeface="Roboto Slab" pitchFamily="2" charset="0"/>
                <a:cs typeface="BrushScript" panose="02020500000000000000" pitchFamily="18" charset="0"/>
              </a:rPr>
              <a:t>ĐƯỜNG DẪN ĐẾN KHUNG THÀNH</a:t>
            </a:r>
            <a:endParaRPr lang="en-US" sz="3200" dirty="0">
              <a:solidFill>
                <a:srgbClr val="FFC000"/>
              </a:solidFill>
              <a:latin typeface="Roboto Slab" pitchFamily="2" charset="0"/>
              <a:ea typeface="Roboto Slab" pitchFamily="2" charset="0"/>
              <a:cs typeface="BrushScript" panose="02020500000000000000" pitchFamily="18" charset="0"/>
            </a:endParaRPr>
          </a:p>
        </p:txBody>
      </p:sp>
      <p:sp>
        <p:nvSpPr>
          <p:cNvPr id="17" name="TextBox 16"/>
          <p:cNvSpPr txBox="1"/>
          <p:nvPr/>
        </p:nvSpPr>
        <p:spPr>
          <a:xfrm>
            <a:off x="272271" y="2059996"/>
            <a:ext cx="4212881" cy="4524315"/>
          </a:xfrm>
          <a:prstGeom prst="rect">
            <a:avLst/>
          </a:prstGeom>
          <a:noFill/>
        </p:spPr>
        <p:txBody>
          <a:bodyPr wrap="square" rtlCol="0">
            <a:spAutoFit/>
          </a:bodyPr>
          <a:lstStyle/>
          <a:p>
            <a:r>
              <a:rPr lang="vi-VN" sz="2400" dirty="0">
                <a:solidFill>
                  <a:srgbClr val="FFFF00"/>
                </a:solidFill>
                <a:latin typeface="+mj-lt"/>
              </a:rPr>
              <a:t>- Cả lớp chia làm 4 nhóm.</a:t>
            </a:r>
          </a:p>
          <a:p>
            <a:r>
              <a:rPr lang="vi-VN" sz="2400" dirty="0">
                <a:solidFill>
                  <a:srgbClr val="FFFF00"/>
                </a:solidFill>
                <a:latin typeface="+mj-lt"/>
              </a:rPr>
              <a:t>Mỗi nhóm sẽ nhận được 1 mật thư là một gói câu hỏi gồm 4 bài tập. Khi trả lời đúng 1 bài tập sẽ nhận được 1 quả bóng. </a:t>
            </a:r>
          </a:p>
          <a:p>
            <a:r>
              <a:rPr lang="vi-VN" sz="2400" dirty="0">
                <a:solidFill>
                  <a:srgbClr val="FFFF00"/>
                </a:solidFill>
                <a:latin typeface="+mj-lt"/>
              </a:rPr>
              <a:t> - Đủ 4 quả bóng cả nhóm sẽ nhận được mỗi bạn 5 sao. 3 quả cả nhóm mỗi bạn được 3 sao. 2 bóng được 2 sao và 1 bóng được 1 sao.</a:t>
            </a:r>
          </a:p>
          <a:p>
            <a:r>
              <a:rPr lang="vi-VN" sz="2400" dirty="0">
                <a:solidFill>
                  <a:srgbClr val="FFFF00"/>
                </a:solidFill>
                <a:latin typeface="+mj-lt"/>
              </a:rPr>
              <a:t>- Thời gian: ....</a:t>
            </a:r>
          </a:p>
          <a:p>
            <a:endParaRPr lang="en-US" sz="2400" dirty="0">
              <a:latin typeface="+mj-lt"/>
            </a:endParaRPr>
          </a:p>
        </p:txBody>
      </p:sp>
    </p:spTree>
    <p:extLst>
      <p:ext uri="{BB962C8B-B14F-4D97-AF65-F5344CB8AC3E}">
        <p14:creationId xmlns:p14="http://schemas.microsoft.com/office/powerpoint/2010/main" val="43763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5"/>
          <p:cNvGrpSpPr>
            <a:grpSpLocks/>
          </p:cNvGrpSpPr>
          <p:nvPr/>
        </p:nvGrpSpPr>
        <p:grpSpPr bwMode="auto">
          <a:xfrm>
            <a:off x="2605332" y="911230"/>
            <a:ext cx="2579688" cy="1751013"/>
            <a:chOff x="537" y="2495"/>
            <a:chExt cx="1625" cy="1103"/>
          </a:xfrm>
        </p:grpSpPr>
        <p:sp>
          <p:nvSpPr>
            <p:cNvPr id="3" name="AutoShape 94"/>
            <p:cNvSpPr>
              <a:spLocks noChangeArrowheads="1"/>
            </p:cNvSpPr>
            <p:nvPr/>
          </p:nvSpPr>
          <p:spPr bwMode="auto">
            <a:xfrm>
              <a:off x="740" y="2781"/>
              <a:ext cx="1088" cy="575"/>
            </a:xfrm>
            <a:prstGeom prst="triangle">
              <a:avLst>
                <a:gd name="adj" fmla="val 42685"/>
              </a:avLst>
            </a:prstGeom>
            <a:noFill/>
            <a:ln w="28575" cap="sq">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 Box 95"/>
            <p:cNvSpPr txBox="1">
              <a:spLocks noChangeArrowheads="1"/>
            </p:cNvSpPr>
            <p:nvPr/>
          </p:nvSpPr>
          <p:spPr bwMode="auto">
            <a:xfrm>
              <a:off x="788" y="2782"/>
              <a:ext cx="3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2</a:t>
              </a:r>
            </a:p>
          </p:txBody>
        </p:sp>
        <p:sp>
          <p:nvSpPr>
            <p:cNvPr id="5" name="Text Box 96"/>
            <p:cNvSpPr txBox="1">
              <a:spLocks noChangeArrowheads="1"/>
            </p:cNvSpPr>
            <p:nvPr/>
          </p:nvSpPr>
          <p:spPr bwMode="auto">
            <a:xfrm>
              <a:off x="1159" y="3307"/>
              <a:ext cx="3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4</a:t>
              </a:r>
            </a:p>
          </p:txBody>
        </p:sp>
        <p:sp>
          <p:nvSpPr>
            <p:cNvPr id="6" name="Text Box 97"/>
            <p:cNvSpPr txBox="1">
              <a:spLocks noChangeArrowheads="1"/>
            </p:cNvSpPr>
            <p:nvPr/>
          </p:nvSpPr>
          <p:spPr bwMode="auto">
            <a:xfrm>
              <a:off x="835" y="3069"/>
              <a:ext cx="86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  </a:t>
              </a:r>
              <a:r>
                <a:rPr kumimoji="0" lang="en-US" sz="1800" b="1" i="0" u="none" strike="noStrike" kern="0" cap="none" spc="0" normalizeH="0" baseline="0" noProof="0" dirty="0">
                  <a:ln>
                    <a:noFill/>
                  </a:ln>
                  <a:solidFill>
                    <a:srgbClr val="FFC000"/>
                  </a:solidFill>
                  <a:effectLst/>
                  <a:uLnTx/>
                  <a:uFillTx/>
                </a:rPr>
                <a:t>50</a:t>
              </a:r>
              <a:r>
                <a:rPr kumimoji="0" lang="en-US" sz="1800" b="1" i="0" u="none" strike="noStrike" kern="0" cap="none" spc="0" normalizeH="0" baseline="30000" noProof="0" dirty="0">
                  <a:ln>
                    <a:noFill/>
                  </a:ln>
                  <a:solidFill>
                    <a:srgbClr val="FFC000"/>
                  </a:solidFill>
                  <a:effectLst/>
                  <a:uLnTx/>
                  <a:uFillTx/>
                </a:rPr>
                <a:t>0</a:t>
              </a:r>
              <a:endParaRPr kumimoji="0" lang="en-US" sz="1800" b="1" i="0" u="none" strike="noStrike" kern="0" cap="none" spc="0" normalizeH="0" baseline="0" noProof="0" dirty="0">
                <a:ln>
                  <a:noFill/>
                </a:ln>
                <a:solidFill>
                  <a:srgbClr val="FFC000"/>
                </a:solidFill>
                <a:effectLst/>
                <a:uLnTx/>
                <a:uFillTx/>
              </a:endParaRPr>
            </a:p>
          </p:txBody>
        </p:sp>
        <p:sp>
          <p:nvSpPr>
            <p:cNvPr id="7" name="Text Box 98"/>
            <p:cNvSpPr txBox="1">
              <a:spLocks noChangeArrowheads="1"/>
            </p:cNvSpPr>
            <p:nvPr/>
          </p:nvSpPr>
          <p:spPr bwMode="auto">
            <a:xfrm>
              <a:off x="1016" y="2495"/>
              <a:ext cx="3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r>
                <a:rPr kumimoji="0" lang="en-US" sz="2400" b="0" i="0" u="none" strike="noStrike" kern="0" cap="none" spc="0" normalizeH="0" baseline="0" noProof="0" dirty="0">
                  <a:ln>
                    <a:noFill/>
                  </a:ln>
                  <a:solidFill>
                    <a:srgbClr val="FFFF00"/>
                  </a:solidFill>
                  <a:effectLst/>
                  <a:uLnTx/>
                  <a:uFillTx/>
                </a:rPr>
                <a:t>A</a:t>
              </a:r>
            </a:p>
          </p:txBody>
        </p:sp>
        <p:sp>
          <p:nvSpPr>
            <p:cNvPr id="8" name="Text Box 99"/>
            <p:cNvSpPr txBox="1">
              <a:spLocks noChangeArrowheads="1"/>
            </p:cNvSpPr>
            <p:nvPr/>
          </p:nvSpPr>
          <p:spPr bwMode="auto">
            <a:xfrm>
              <a:off x="537" y="3284"/>
              <a:ext cx="3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B</a:t>
              </a:r>
            </a:p>
          </p:txBody>
        </p:sp>
        <p:sp>
          <p:nvSpPr>
            <p:cNvPr id="9" name="Text Box 100"/>
            <p:cNvSpPr txBox="1">
              <a:spLocks noChangeArrowheads="1"/>
            </p:cNvSpPr>
            <p:nvPr/>
          </p:nvSpPr>
          <p:spPr bwMode="auto">
            <a:xfrm>
              <a:off x="1828" y="3212"/>
              <a:ext cx="3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C</a:t>
              </a:r>
            </a:p>
          </p:txBody>
        </p:sp>
        <p:sp>
          <p:nvSpPr>
            <p:cNvPr id="10" name="Arc 101"/>
            <p:cNvSpPr>
              <a:spLocks/>
            </p:cNvSpPr>
            <p:nvPr/>
          </p:nvSpPr>
          <p:spPr bwMode="auto">
            <a:xfrm>
              <a:off x="746" y="3190"/>
              <a:ext cx="197" cy="166"/>
            </a:xfrm>
            <a:custGeom>
              <a:avLst/>
              <a:gdLst>
                <a:gd name="G0" fmla="+- 0 0 0"/>
                <a:gd name="G1" fmla="+- 16388 0 0"/>
                <a:gd name="G2" fmla="+- 21600 0 0"/>
                <a:gd name="T0" fmla="*/ 14071 w 21600"/>
                <a:gd name="T1" fmla="*/ 0 h 16388"/>
                <a:gd name="T2" fmla="*/ 21600 w 21600"/>
                <a:gd name="T3" fmla="*/ 16388 h 16388"/>
                <a:gd name="T4" fmla="*/ 0 w 21600"/>
                <a:gd name="T5" fmla="*/ 16388 h 16388"/>
              </a:gdLst>
              <a:ahLst/>
              <a:cxnLst>
                <a:cxn ang="0">
                  <a:pos x="T0" y="T1"/>
                </a:cxn>
                <a:cxn ang="0">
                  <a:pos x="T2" y="T3"/>
                </a:cxn>
                <a:cxn ang="0">
                  <a:pos x="T4" y="T5"/>
                </a:cxn>
              </a:cxnLst>
              <a:rect l="0" t="0" r="r" b="b"/>
              <a:pathLst>
                <a:path w="21600" h="16388" fill="none" extrusionOk="0">
                  <a:moveTo>
                    <a:pt x="14071" y="-1"/>
                  </a:moveTo>
                  <a:cubicBezTo>
                    <a:pt x="18850" y="4103"/>
                    <a:pt x="21600" y="10088"/>
                    <a:pt x="21600" y="16388"/>
                  </a:cubicBezTo>
                </a:path>
                <a:path w="21600" h="16388" stroke="0" extrusionOk="0">
                  <a:moveTo>
                    <a:pt x="14071" y="-1"/>
                  </a:moveTo>
                  <a:cubicBezTo>
                    <a:pt x="18850" y="4103"/>
                    <a:pt x="21600" y="10088"/>
                    <a:pt x="21600" y="16388"/>
                  </a:cubicBezTo>
                  <a:lnTo>
                    <a:pt x="0" y="16388"/>
                  </a:lnTo>
                  <a:close/>
                </a:path>
              </a:pathLst>
            </a:custGeom>
            <a:solidFill>
              <a:schemeClr val="bg1"/>
            </a:solidFill>
            <a:ln w="12700" cap="sq">
              <a:solidFill>
                <a:srgbClr val="0000D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1" name="Group 117"/>
          <p:cNvGrpSpPr>
            <a:grpSpLocks/>
          </p:cNvGrpSpPr>
          <p:nvPr/>
        </p:nvGrpSpPr>
        <p:grpSpPr bwMode="auto">
          <a:xfrm>
            <a:off x="5034213" y="304802"/>
            <a:ext cx="4297363" cy="2359025"/>
            <a:chOff x="2402" y="2017"/>
            <a:chExt cx="2707" cy="1486"/>
          </a:xfrm>
        </p:grpSpPr>
        <p:sp>
          <p:nvSpPr>
            <p:cNvPr id="12" name="AutoShape 103"/>
            <p:cNvSpPr>
              <a:spLocks noChangeArrowheads="1"/>
            </p:cNvSpPr>
            <p:nvPr/>
          </p:nvSpPr>
          <p:spPr bwMode="auto">
            <a:xfrm>
              <a:off x="2641" y="2256"/>
              <a:ext cx="2113" cy="956"/>
            </a:xfrm>
            <a:prstGeom prst="triangle">
              <a:avLst>
                <a:gd name="adj" fmla="val 56440"/>
              </a:avLst>
            </a:prstGeom>
            <a:noFill/>
            <a:ln w="28575" cap="sq">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 Box 104"/>
            <p:cNvSpPr txBox="1">
              <a:spLocks noChangeArrowheads="1"/>
            </p:cNvSpPr>
            <p:nvPr/>
          </p:nvSpPr>
          <p:spPr bwMode="auto">
            <a:xfrm>
              <a:off x="3071" y="2543"/>
              <a:ext cx="31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6</a:t>
              </a:r>
            </a:p>
          </p:txBody>
        </p:sp>
        <p:sp>
          <p:nvSpPr>
            <p:cNvPr id="14" name="Text Box 105"/>
            <p:cNvSpPr txBox="1">
              <a:spLocks noChangeArrowheads="1"/>
            </p:cNvSpPr>
            <p:nvPr/>
          </p:nvSpPr>
          <p:spPr bwMode="auto">
            <a:xfrm>
              <a:off x="3645" y="3212"/>
              <a:ext cx="4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12</a:t>
              </a:r>
            </a:p>
          </p:txBody>
        </p:sp>
        <p:sp>
          <p:nvSpPr>
            <p:cNvPr id="15" name="Text Box 106"/>
            <p:cNvSpPr txBox="1">
              <a:spLocks noChangeArrowheads="1"/>
            </p:cNvSpPr>
            <p:nvPr/>
          </p:nvSpPr>
          <p:spPr bwMode="auto">
            <a:xfrm>
              <a:off x="4123" y="2973"/>
              <a:ext cx="5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rgbClr val="FFC000"/>
                  </a:solidFill>
                  <a:effectLst/>
                  <a:uLnTx/>
                  <a:uFillTx/>
                </a:rPr>
                <a:t>  50</a:t>
              </a:r>
              <a:r>
                <a:rPr kumimoji="0" lang="en-US" sz="1800" b="1" i="0" u="none" strike="noStrike" kern="0" cap="none" spc="0" normalizeH="0" baseline="30000" noProof="0" dirty="0">
                  <a:ln>
                    <a:noFill/>
                  </a:ln>
                  <a:solidFill>
                    <a:srgbClr val="FFC000"/>
                  </a:solidFill>
                  <a:effectLst/>
                  <a:uLnTx/>
                  <a:uFillTx/>
                </a:rPr>
                <a:t>0</a:t>
              </a:r>
              <a:endParaRPr kumimoji="0" lang="en-US" sz="1800" b="1" i="0" u="none" strike="noStrike" kern="0" cap="none" spc="0" normalizeH="0" baseline="0" noProof="0" dirty="0">
                <a:ln>
                  <a:noFill/>
                </a:ln>
                <a:solidFill>
                  <a:srgbClr val="FFC000"/>
                </a:solidFill>
                <a:effectLst/>
                <a:uLnTx/>
                <a:uFillTx/>
              </a:endParaRPr>
            </a:p>
          </p:txBody>
        </p:sp>
        <p:sp>
          <p:nvSpPr>
            <p:cNvPr id="16" name="Text Box 107"/>
            <p:cNvSpPr txBox="1">
              <a:spLocks noChangeArrowheads="1"/>
            </p:cNvSpPr>
            <p:nvPr/>
          </p:nvSpPr>
          <p:spPr bwMode="auto">
            <a:xfrm>
              <a:off x="3667" y="2017"/>
              <a:ext cx="3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M</a:t>
              </a:r>
            </a:p>
          </p:txBody>
        </p:sp>
        <p:sp>
          <p:nvSpPr>
            <p:cNvPr id="17" name="Text Box 108"/>
            <p:cNvSpPr txBox="1">
              <a:spLocks noChangeArrowheads="1"/>
            </p:cNvSpPr>
            <p:nvPr/>
          </p:nvSpPr>
          <p:spPr bwMode="auto">
            <a:xfrm>
              <a:off x="2402" y="3116"/>
              <a:ext cx="3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N</a:t>
              </a:r>
            </a:p>
          </p:txBody>
        </p:sp>
        <p:sp>
          <p:nvSpPr>
            <p:cNvPr id="18" name="Text Box 109"/>
            <p:cNvSpPr txBox="1">
              <a:spLocks noChangeArrowheads="1"/>
            </p:cNvSpPr>
            <p:nvPr/>
          </p:nvSpPr>
          <p:spPr bwMode="auto">
            <a:xfrm>
              <a:off x="4792" y="3164"/>
              <a:ext cx="31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FFFF00"/>
                  </a:solidFill>
                  <a:effectLst/>
                  <a:uLnTx/>
                  <a:uFillTx/>
                </a:rPr>
                <a:t>P</a:t>
              </a:r>
            </a:p>
          </p:txBody>
        </p:sp>
        <p:sp>
          <p:nvSpPr>
            <p:cNvPr id="19" name="Arc 110"/>
            <p:cNvSpPr>
              <a:spLocks/>
            </p:cNvSpPr>
            <p:nvPr/>
          </p:nvSpPr>
          <p:spPr bwMode="auto">
            <a:xfrm rot="34715969">
              <a:off x="4458" y="3068"/>
              <a:ext cx="273" cy="195"/>
            </a:xfrm>
            <a:custGeom>
              <a:avLst/>
              <a:gdLst>
                <a:gd name="G0" fmla="+- 0 0 0"/>
                <a:gd name="G1" fmla="+- 13672 0 0"/>
                <a:gd name="G2" fmla="+- 21600 0 0"/>
                <a:gd name="T0" fmla="*/ 16722 w 21600"/>
                <a:gd name="T1" fmla="*/ 0 h 17098"/>
                <a:gd name="T2" fmla="*/ 21327 w 21600"/>
                <a:gd name="T3" fmla="*/ 17098 h 17098"/>
                <a:gd name="T4" fmla="*/ 0 w 21600"/>
                <a:gd name="T5" fmla="*/ 13672 h 17098"/>
              </a:gdLst>
              <a:ahLst/>
              <a:cxnLst>
                <a:cxn ang="0">
                  <a:pos x="T0" y="T1"/>
                </a:cxn>
                <a:cxn ang="0">
                  <a:pos x="T2" y="T3"/>
                </a:cxn>
                <a:cxn ang="0">
                  <a:pos x="T4" y="T5"/>
                </a:cxn>
              </a:cxnLst>
              <a:rect l="0" t="0" r="r" b="b"/>
              <a:pathLst>
                <a:path w="21600" h="17098" fill="none" extrusionOk="0">
                  <a:moveTo>
                    <a:pt x="16722" y="-1"/>
                  </a:moveTo>
                  <a:cubicBezTo>
                    <a:pt x="19876" y="3858"/>
                    <a:pt x="21600" y="8688"/>
                    <a:pt x="21600" y="13672"/>
                  </a:cubicBezTo>
                  <a:cubicBezTo>
                    <a:pt x="21600" y="14819"/>
                    <a:pt x="21508" y="15965"/>
                    <a:pt x="21326" y="17097"/>
                  </a:cubicBezTo>
                </a:path>
                <a:path w="21600" h="17098" stroke="0" extrusionOk="0">
                  <a:moveTo>
                    <a:pt x="16722" y="-1"/>
                  </a:moveTo>
                  <a:cubicBezTo>
                    <a:pt x="19876" y="3858"/>
                    <a:pt x="21600" y="8688"/>
                    <a:pt x="21600" y="13672"/>
                  </a:cubicBezTo>
                  <a:cubicBezTo>
                    <a:pt x="21600" y="14819"/>
                    <a:pt x="21508" y="15965"/>
                    <a:pt x="21326" y="17097"/>
                  </a:cubicBezTo>
                  <a:lnTo>
                    <a:pt x="0" y="13672"/>
                  </a:lnTo>
                  <a:close/>
                </a:path>
              </a:pathLst>
            </a:custGeom>
            <a:solidFill>
              <a:schemeClr val="bg1"/>
            </a:solidFill>
            <a:ln w="12700" cap="sq">
              <a:solidFill>
                <a:srgbClr val="0000D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0" name="Text Box 112"/>
          <p:cNvSpPr txBox="1">
            <a:spLocks noChangeArrowheads="1"/>
          </p:cNvSpPr>
          <p:nvPr/>
        </p:nvSpPr>
        <p:spPr bwMode="auto">
          <a:xfrm>
            <a:off x="2222673" y="2590804"/>
            <a:ext cx="6758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Hai tam </a:t>
            </a:r>
            <a:r>
              <a:rPr kumimoji="0" lang="en-US" sz="24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giác</a:t>
            </a:r>
            <a:r>
              <a:rPr kumimoji="0" lang="en-US" sz="24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ABC </a:t>
            </a:r>
            <a:r>
              <a:rPr kumimoji="0" lang="en-US" sz="24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và</a:t>
            </a:r>
            <a:r>
              <a:rPr kumimoji="0" lang="en-US" sz="24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MNP </a:t>
            </a:r>
            <a:r>
              <a:rPr lang="en-US" sz="2400" b="1" kern="0" dirty="0" err="1">
                <a:solidFill>
                  <a:srgbClr val="FFFF00"/>
                </a:solidFill>
                <a:latin typeface="Times New Roman" pitchFamily="18" charset="0"/>
                <a:cs typeface="Times New Roman" pitchFamily="18" charset="0"/>
              </a:rPr>
              <a:t>có</a:t>
            </a:r>
            <a:r>
              <a:rPr kumimoji="0" lang="en-US" sz="24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đồng</a:t>
            </a:r>
            <a:r>
              <a:rPr kumimoji="0" lang="en-US" sz="24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dạng</a:t>
            </a:r>
            <a:r>
              <a:rPr kumimoji="0" lang="en-US" sz="24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2400" b="1" i="0"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không</a:t>
            </a:r>
            <a:r>
              <a:rPr kumimoji="0" lang="en-US" sz="24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a:t>
            </a:r>
          </a:p>
        </p:txBody>
      </p:sp>
      <p:sp>
        <p:nvSpPr>
          <p:cNvPr id="22" name="TextBox 21"/>
          <p:cNvSpPr txBox="1"/>
          <p:nvPr/>
        </p:nvSpPr>
        <p:spPr>
          <a:xfrm>
            <a:off x="458961" y="551783"/>
            <a:ext cx="2906784" cy="584775"/>
          </a:xfrm>
          <a:prstGeom prst="rect">
            <a:avLst/>
          </a:prstGeom>
          <a:noFill/>
        </p:spPr>
        <p:txBody>
          <a:bodyPr wrap="square" rtlCol="0">
            <a:spAutoFit/>
          </a:bodyPr>
          <a:lstStyle/>
          <a:p>
            <a:r>
              <a:rPr lang="vi-VN" sz="3200" b="1" u="sng" dirty="0">
                <a:solidFill>
                  <a:srgbClr val="FFFF00"/>
                </a:solidFill>
                <a:latin typeface="Times New Roman" pitchFamily="18" charset="0"/>
                <a:cs typeface="Times New Roman" pitchFamily="18" charset="0"/>
              </a:rPr>
              <a:t>Bài tập</a:t>
            </a:r>
            <a:r>
              <a:rPr lang="en-US" sz="3200" b="1" u="sng" dirty="0">
                <a:solidFill>
                  <a:srgbClr val="FFFF00"/>
                </a:solidFill>
                <a:latin typeface="Times New Roman" pitchFamily="18" charset="0"/>
                <a:cs typeface="Times New Roman" pitchFamily="18" charset="0"/>
              </a:rPr>
              <a:t> 1:</a:t>
            </a:r>
          </a:p>
        </p:txBody>
      </p:sp>
      <p:sp>
        <p:nvSpPr>
          <p:cNvPr id="23" name="TextBox 22"/>
          <p:cNvSpPr txBox="1"/>
          <p:nvPr/>
        </p:nvSpPr>
        <p:spPr>
          <a:xfrm>
            <a:off x="4840532" y="3124204"/>
            <a:ext cx="1062038" cy="461665"/>
          </a:xfrm>
          <a:prstGeom prst="rect">
            <a:avLst/>
          </a:prstGeom>
          <a:noFill/>
        </p:spPr>
        <p:txBody>
          <a:bodyPr wrap="square" rtlCol="0">
            <a:spAutoFit/>
          </a:bodyPr>
          <a:lstStyle/>
          <a:p>
            <a:r>
              <a:rPr lang="en-US" sz="2400" b="1" u="sng" dirty="0" err="1">
                <a:solidFill>
                  <a:schemeClr val="bg1"/>
                </a:solidFill>
                <a:latin typeface="Times New Roman" pitchFamily="18" charset="0"/>
                <a:cs typeface="Times New Roman" pitchFamily="18" charset="0"/>
              </a:rPr>
              <a:t>Giải</a:t>
            </a:r>
            <a:endParaRPr lang="en-US" sz="2400" b="1" u="sng" dirty="0">
              <a:solidFill>
                <a:schemeClr val="bg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Text Box 51"/>
              <p:cNvSpPr txBox="1">
                <a:spLocks noChangeArrowheads="1"/>
              </p:cNvSpPr>
              <p:nvPr/>
            </p:nvSpPr>
            <p:spPr bwMode="auto">
              <a:xfrm>
                <a:off x="4988176" y="4800605"/>
                <a:ext cx="1984967" cy="471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2400" baseline="0">
                    <a:solidFill>
                      <a:schemeClr val="bg1"/>
                    </a:solidFill>
                    <a:latin typeface="Times New Roman" pitchFamily="18" charset="0"/>
                    <a:cs typeface="Times New Roman" pitchFamily="18" charset="0"/>
                  </a:rPr>
                  <a:t> </a:t>
                </a:r>
                <a14:m>
                  <m:oMath xmlns:m="http://schemas.openxmlformats.org/officeDocument/2006/math">
                    <m:acc>
                      <m:accPr>
                        <m:chr m:val="̂"/>
                        <m:ctrlPr>
                          <a:rPr lang="en-US" altLang="en-US" sz="2400" i="1" baseline="0" smtClean="0">
                            <a:solidFill>
                              <a:schemeClr val="bg1"/>
                            </a:solidFill>
                            <a:latin typeface="Cambria Math" panose="02040503050406030204" pitchFamily="18" charset="0"/>
                            <a:cs typeface="Times New Roman" pitchFamily="18" charset="0"/>
                          </a:rPr>
                        </m:ctrlPr>
                      </m:accPr>
                      <m:e>
                        <m:r>
                          <a:rPr lang="en-US" altLang="en-US" sz="2400" b="0" i="1" baseline="0" smtClean="0">
                            <a:solidFill>
                              <a:schemeClr val="bg1"/>
                            </a:solidFill>
                            <a:latin typeface="Cambria Math"/>
                            <a:cs typeface="Times New Roman" pitchFamily="18" charset="0"/>
                          </a:rPr>
                          <m:t>𝐵</m:t>
                        </m:r>
                      </m:e>
                    </m:acc>
                    <m:r>
                      <a:rPr lang="en-US" altLang="en-US" sz="2400" b="0" i="1" baseline="0" smtClean="0">
                        <a:solidFill>
                          <a:schemeClr val="bg1"/>
                        </a:solidFill>
                        <a:latin typeface="Cambria Math"/>
                        <a:cs typeface="Times New Roman" pitchFamily="18" charset="0"/>
                      </a:rPr>
                      <m:t>=</m:t>
                    </m:r>
                    <m:acc>
                      <m:accPr>
                        <m:chr m:val="̂"/>
                        <m:ctrlPr>
                          <a:rPr lang="en-US" altLang="en-US" sz="2400" b="0" i="1" baseline="0" smtClean="0">
                            <a:solidFill>
                              <a:schemeClr val="bg1"/>
                            </a:solidFill>
                            <a:latin typeface="Cambria Math" panose="02040503050406030204" pitchFamily="18" charset="0"/>
                            <a:cs typeface="Times New Roman" pitchFamily="18" charset="0"/>
                          </a:rPr>
                        </m:ctrlPr>
                      </m:accPr>
                      <m:e>
                        <m:r>
                          <a:rPr lang="en-US" altLang="en-US" sz="2400" b="0" i="1" baseline="0" smtClean="0">
                            <a:solidFill>
                              <a:schemeClr val="bg1"/>
                            </a:solidFill>
                            <a:latin typeface="Cambria Math"/>
                            <a:cs typeface="Times New Roman" pitchFamily="18" charset="0"/>
                          </a:rPr>
                          <m:t>𝑃</m:t>
                        </m:r>
                      </m:e>
                    </m:acc>
                    <m:r>
                      <a:rPr lang="en-US" altLang="en-US" sz="2400" b="0" i="1" baseline="0" smtClean="0">
                        <a:solidFill>
                          <a:schemeClr val="bg1"/>
                        </a:solidFill>
                        <a:latin typeface="Cambria Math"/>
                        <a:cs typeface="Times New Roman" pitchFamily="18" charset="0"/>
                      </a:rPr>
                      <m:t>=</m:t>
                    </m:r>
                    <m:sSup>
                      <m:sSupPr>
                        <m:ctrlPr>
                          <a:rPr lang="en-US" altLang="en-US" sz="2400" b="0" i="1" baseline="0" smtClean="0">
                            <a:solidFill>
                              <a:schemeClr val="bg1"/>
                            </a:solidFill>
                            <a:latin typeface="Cambria Math" panose="02040503050406030204" pitchFamily="18" charset="0"/>
                            <a:cs typeface="Times New Roman" pitchFamily="18" charset="0"/>
                          </a:rPr>
                        </m:ctrlPr>
                      </m:sSupPr>
                      <m:e>
                        <m:r>
                          <a:rPr lang="en-US" altLang="en-US" sz="2400" b="0" i="1" baseline="0" smtClean="0">
                            <a:solidFill>
                              <a:schemeClr val="bg1"/>
                            </a:solidFill>
                            <a:latin typeface="Cambria Math"/>
                            <a:cs typeface="Times New Roman" pitchFamily="18" charset="0"/>
                          </a:rPr>
                          <m:t>50</m:t>
                        </m:r>
                      </m:e>
                      <m:sup>
                        <m:r>
                          <a:rPr lang="en-US" altLang="en-US" sz="2400" b="0" i="1" baseline="0" smtClean="0">
                            <a:solidFill>
                              <a:schemeClr val="bg1"/>
                            </a:solidFill>
                            <a:latin typeface="Cambria Math"/>
                            <a:ea typeface="Cambria Math"/>
                            <a:cs typeface="Times New Roman" pitchFamily="18" charset="0"/>
                          </a:rPr>
                          <m:t>°</m:t>
                        </m:r>
                      </m:sup>
                    </m:sSup>
                  </m:oMath>
                </a14:m>
                <a:r>
                  <a:rPr lang="en-US" altLang="en-US" sz="2400" baseline="0">
                    <a:solidFill>
                      <a:schemeClr val="bg1"/>
                    </a:solidFill>
                    <a:latin typeface="Times New Roman" pitchFamily="18" charset="0"/>
                    <a:cs typeface="Times New Roman" pitchFamily="18" charset="0"/>
                  </a:rPr>
                  <a:t> </a:t>
                </a:r>
              </a:p>
            </p:txBody>
          </p:sp>
        </mc:Choice>
        <mc:Fallback xmlns="">
          <p:sp>
            <p:nvSpPr>
              <p:cNvPr id="25" name="Text Box 51"/>
              <p:cNvSpPr txBox="1">
                <a:spLocks noRot="1" noChangeAspect="1" noMove="1" noResize="1" noEditPoints="1" noAdjustHandles="1" noChangeArrowheads="1" noChangeShapeType="1" noTextEdit="1"/>
              </p:cNvSpPr>
              <p:nvPr/>
            </p:nvSpPr>
            <p:spPr bwMode="auto">
              <a:xfrm>
                <a:off x="4988176" y="4800605"/>
                <a:ext cx="1984967" cy="471539"/>
              </a:xfrm>
              <a:prstGeom prst="rect">
                <a:avLst/>
              </a:prstGeom>
              <a:blipFill>
                <a:blip r:embed="rId4"/>
                <a:stretch>
                  <a:fillRect t="-38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TextBox 26"/>
          <p:cNvSpPr txBox="1"/>
          <p:nvPr/>
        </p:nvSpPr>
        <p:spPr>
          <a:xfrm>
            <a:off x="1940170" y="5552626"/>
            <a:ext cx="876300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P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nằm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xen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giữa</a:t>
            </a:r>
            <a:r>
              <a:rPr lang="en-US" sz="2800" b="1" dirty="0">
                <a:solidFill>
                  <a:srgbClr val="C000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MN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NP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altLang="en-US" sz="2800" baseline="0" dirty="0">
                <a:latin typeface="Times New Roman" pitchFamily="18" charset="0"/>
                <a:cs typeface="Times New Roman" pitchFamily="18" charset="0"/>
              </a:rPr>
              <a:t>∆ABC </a:t>
            </a:r>
            <a:r>
              <a:rPr lang="en-US" altLang="en-US" sz="2800" baseline="0" dirty="0" err="1">
                <a:latin typeface="Times New Roman" pitchFamily="18" charset="0"/>
                <a:cs typeface="Times New Roman" pitchFamily="18" charset="0"/>
              </a:rPr>
              <a:t>và</a:t>
            </a:r>
            <a:r>
              <a:rPr lang="en-US" altLang="en-US" sz="2800" baseline="0" dirty="0">
                <a:latin typeface="Times New Roman" pitchFamily="18" charset="0"/>
                <a:cs typeface="Times New Roman" pitchFamily="18" charset="0"/>
              </a:rPr>
              <a:t> ∆</a:t>
            </a:r>
            <a:r>
              <a:rPr lang="en-US" altLang="en-US" sz="2800" dirty="0">
                <a:latin typeface="Times New Roman" pitchFamily="18" charset="0"/>
                <a:cs typeface="Times New Roman" pitchFamily="18" charset="0"/>
              </a:rPr>
              <a:t>MNP</a:t>
            </a:r>
            <a:r>
              <a:rPr lang="en-US" altLang="en-US" sz="2800" baseline="0" dirty="0">
                <a:latin typeface="Times New Roman" pitchFamily="18" charset="0"/>
                <a:cs typeface="Times New Roman" pitchFamily="18" charset="0"/>
              </a:rPr>
              <a:t>  </a:t>
            </a:r>
            <a:r>
              <a:rPr lang="en-US" altLang="en-US" sz="2800" baseline="0" dirty="0" err="1">
                <a:latin typeface="Times New Roman" pitchFamily="18" charset="0"/>
                <a:cs typeface="Times New Roman" pitchFamily="18" charset="0"/>
              </a:rPr>
              <a:t>chưa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đủ</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đồng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nhau</a:t>
            </a:r>
            <a:r>
              <a:rPr lang="en-US" altLang="en-US"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pSp>
        <p:nvGrpSpPr>
          <p:cNvPr id="30" name="Group 29"/>
          <p:cNvGrpSpPr/>
          <p:nvPr/>
        </p:nvGrpSpPr>
        <p:grpSpPr>
          <a:xfrm>
            <a:off x="1693749" y="3654833"/>
            <a:ext cx="6755171" cy="812800"/>
            <a:chOff x="1693749" y="3654833"/>
            <a:chExt cx="6755171" cy="812800"/>
          </a:xfrm>
        </p:grpSpPr>
        <p:sp>
          <p:nvSpPr>
            <p:cNvPr id="24" name="Text Box 49"/>
            <p:cNvSpPr txBox="1">
              <a:spLocks noChangeArrowheads="1"/>
            </p:cNvSpPr>
            <p:nvPr/>
          </p:nvSpPr>
          <p:spPr bwMode="auto">
            <a:xfrm>
              <a:off x="1693749" y="3808706"/>
              <a:ext cx="3343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2400" baseline="0" dirty="0" err="1">
                  <a:solidFill>
                    <a:schemeClr val="bg1"/>
                  </a:solidFill>
                  <a:latin typeface="Times New Roman" pitchFamily="18" charset="0"/>
                  <a:cs typeface="Times New Roman" pitchFamily="18" charset="0"/>
                </a:rPr>
                <a:t>Xét</a:t>
              </a:r>
              <a:r>
                <a:rPr lang="en-US" altLang="en-US" sz="2400" baseline="0" dirty="0">
                  <a:solidFill>
                    <a:schemeClr val="bg1"/>
                  </a:solidFill>
                  <a:latin typeface="Times New Roman" pitchFamily="18" charset="0"/>
                  <a:cs typeface="Times New Roman" pitchFamily="18" charset="0"/>
                </a:rPr>
                <a:t>  ∆ABC </a:t>
              </a:r>
              <a:r>
                <a:rPr lang="en-US" altLang="en-US" sz="2400" baseline="0" dirty="0" err="1">
                  <a:solidFill>
                    <a:schemeClr val="bg1"/>
                  </a:solidFill>
                  <a:latin typeface="Times New Roman" pitchFamily="18" charset="0"/>
                  <a:cs typeface="Times New Roman" pitchFamily="18" charset="0"/>
                </a:rPr>
                <a:t>và</a:t>
              </a:r>
              <a:r>
                <a:rPr lang="en-US" altLang="en-US" sz="2400" baseline="0" dirty="0">
                  <a:solidFill>
                    <a:schemeClr val="bg1"/>
                  </a:solidFill>
                  <a:latin typeface="Times New Roman" pitchFamily="18" charset="0"/>
                  <a:cs typeface="Times New Roman" pitchFamily="18" charset="0"/>
                </a:rPr>
                <a:t> ∆</a:t>
              </a:r>
              <a:r>
                <a:rPr lang="en-US" altLang="en-US" sz="2400" dirty="0">
                  <a:solidFill>
                    <a:schemeClr val="bg1"/>
                  </a:solidFill>
                  <a:latin typeface="Times New Roman" pitchFamily="18" charset="0"/>
                  <a:cs typeface="Times New Roman" pitchFamily="18" charset="0"/>
                </a:rPr>
                <a:t>MNP</a:t>
              </a:r>
              <a:r>
                <a:rPr lang="en-US" altLang="en-US" sz="2400" baseline="0" dirty="0">
                  <a:solidFill>
                    <a:schemeClr val="bg1"/>
                  </a:solidFill>
                  <a:latin typeface="Times New Roman" pitchFamily="18" charset="0"/>
                  <a:cs typeface="Times New Roman" pitchFamily="18" charset="0"/>
                </a:rPr>
                <a:t> </a:t>
              </a:r>
              <a:r>
                <a:rPr lang="en-US" altLang="en-US" sz="2400" baseline="0" dirty="0" err="1">
                  <a:solidFill>
                    <a:schemeClr val="bg1"/>
                  </a:solidFill>
                  <a:latin typeface="Times New Roman" pitchFamily="18" charset="0"/>
                  <a:cs typeface="Times New Roman" pitchFamily="18" charset="0"/>
                </a:rPr>
                <a:t>có</a:t>
              </a:r>
              <a:r>
                <a:rPr lang="en-US" altLang="en-US" sz="2400" baseline="0" dirty="0">
                  <a:solidFill>
                    <a:schemeClr val="bg1"/>
                  </a:solidFill>
                  <a:latin typeface="Times New Roman" pitchFamily="18" charset="0"/>
                  <a:cs typeface="Times New Roman" pitchFamily="18" charset="0"/>
                </a:rPr>
                <a:t>:</a:t>
              </a:r>
            </a:p>
          </p:txBody>
        </p:sp>
        <p:graphicFrame>
          <p:nvGraphicFramePr>
            <p:cNvPr id="29" name="Object 28"/>
            <p:cNvGraphicFramePr>
              <a:graphicFrameLocks noChangeAspect="1"/>
            </p:cNvGraphicFramePr>
            <p:nvPr>
              <p:extLst>
                <p:ext uri="{D42A27DB-BD31-4B8C-83A1-F6EECF244321}">
                  <p14:modId xmlns:p14="http://schemas.microsoft.com/office/powerpoint/2010/main" val="915143096"/>
                </p:ext>
              </p:extLst>
            </p:nvPr>
          </p:nvGraphicFramePr>
          <p:xfrm>
            <a:off x="5185020" y="3654833"/>
            <a:ext cx="3263900" cy="812800"/>
          </p:xfrm>
          <a:graphic>
            <a:graphicData uri="http://schemas.openxmlformats.org/presentationml/2006/ole">
              <mc:AlternateContent xmlns:mc="http://schemas.openxmlformats.org/markup-compatibility/2006">
                <mc:Choice xmlns:v="urn:schemas-microsoft-com:vml" Requires="v">
                  <p:oleObj spid="_x0000_s11433" name="Equation" r:id="rId5" imgW="3263760" imgH="812520" progId="Equation.DSMT4">
                    <p:embed/>
                  </p:oleObj>
                </mc:Choice>
                <mc:Fallback>
                  <p:oleObj name="Equation" r:id="rId5" imgW="3263760" imgH="812520" progId="Equation.DSMT4">
                    <p:embed/>
                    <p:pic>
                      <p:nvPicPr>
                        <p:cNvPr id="0" name=""/>
                        <p:cNvPicPr/>
                        <p:nvPr/>
                      </p:nvPicPr>
                      <p:blipFill>
                        <a:blip r:embed="rId6"/>
                        <a:stretch>
                          <a:fillRect/>
                        </a:stretch>
                      </p:blipFill>
                      <p:spPr>
                        <a:xfrm>
                          <a:off x="5185020" y="3654833"/>
                          <a:ext cx="3263900" cy="812800"/>
                        </a:xfrm>
                        <a:prstGeom prst="rect">
                          <a:avLst/>
                        </a:prstGeom>
                      </p:spPr>
                    </p:pic>
                  </p:oleObj>
                </mc:Fallback>
              </mc:AlternateContent>
            </a:graphicData>
          </a:graphic>
        </p:graphicFrame>
      </p:grpSp>
    </p:spTree>
    <p:extLst>
      <p:ext uri="{BB962C8B-B14F-4D97-AF65-F5344CB8AC3E}">
        <p14:creationId xmlns:p14="http://schemas.microsoft.com/office/powerpoint/2010/main" val="398732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amond(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3786" y="242439"/>
            <a:ext cx="3293172" cy="299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01"/>
          <p:cNvSpPr txBox="1">
            <a:spLocks noChangeArrowheads="1"/>
          </p:cNvSpPr>
          <p:nvPr/>
        </p:nvSpPr>
        <p:spPr bwMode="auto">
          <a:xfrm>
            <a:off x="5435358" y="2868656"/>
            <a:ext cx="592762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i="1" u="sng" dirty="0">
                <a:solidFill>
                  <a:schemeClr val="bg1"/>
                </a:solidFill>
                <a:latin typeface="Times New Roman" panose="02020603050405020304" pitchFamily="18" charset="0"/>
                <a:cs typeface="Times New Roman" panose="02020603050405020304" pitchFamily="18" charset="0"/>
              </a:rPr>
              <a:t>Lời </a:t>
            </a:r>
            <a:r>
              <a:rPr lang="en-US" sz="3600" b="1" i="1" u="sng" dirty="0" err="1">
                <a:solidFill>
                  <a:schemeClr val="bg1"/>
                </a:solidFill>
                <a:latin typeface="Times New Roman" panose="02020603050405020304" pitchFamily="18" charset="0"/>
                <a:cs typeface="Times New Roman" panose="02020603050405020304" pitchFamily="18" charset="0"/>
              </a:rPr>
              <a:t>giải</a:t>
            </a:r>
            <a:r>
              <a:rPr lang="en-US" sz="3600" b="1" i="1" u="sng" dirty="0">
                <a:solidFill>
                  <a:schemeClr val="bg1"/>
                </a:solidFill>
                <a:latin typeface="Times New Roman" panose="02020603050405020304" pitchFamily="18" charset="0"/>
                <a:cs typeface="Times New Roman" panose="02020603050405020304" pitchFamily="18" charset="0"/>
              </a:rPr>
              <a:t>:</a:t>
            </a:r>
          </a:p>
          <a:p>
            <a:pPr>
              <a:spcBef>
                <a:spcPct val="50000"/>
              </a:spcBef>
            </a:pPr>
            <a:r>
              <a:rPr lang="vi-VN" sz="28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a:p>
            <a:pPr>
              <a:spcBef>
                <a:spcPct val="50000"/>
              </a:spcBef>
            </a:pPr>
            <a:endParaRPr lang="vi-VN" sz="2800" dirty="0">
              <a:solidFill>
                <a:schemeClr val="bg1"/>
              </a:solidFill>
              <a:latin typeface="Times New Roman" panose="02020603050405020304" pitchFamily="18" charset="0"/>
              <a:cs typeface="Times New Roman" panose="02020603050405020304" pitchFamily="18" charset="0"/>
            </a:endParaRPr>
          </a:p>
          <a:p>
            <a:pPr>
              <a:spcBef>
                <a:spcPct val="50000"/>
              </a:spcBef>
            </a:pPr>
            <a:endParaRPr lang="vi-VN" sz="28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8880827" y="4376369"/>
                <a:ext cx="1619250" cy="1341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bg1"/>
                              </a:solidFill>
                              <a:latin typeface="Cambria Math" panose="02040503050406030204" pitchFamily="18" charset="0"/>
                            </a:rPr>
                          </m:ctrlPr>
                        </m:dPr>
                        <m:e>
                          <m:eqArr>
                            <m:eqArrPr>
                              <m:ctrlPr>
                                <a:rPr lang="en-US" i="1" smtClean="0">
                                  <a:solidFill>
                                    <a:schemeClr val="bg1"/>
                                  </a:solidFill>
                                  <a:latin typeface="Cambria Math" panose="02040503050406030204" pitchFamily="18" charset="0"/>
                                </a:rPr>
                              </m:ctrlPr>
                            </m:eqArrPr>
                            <m:e>
                              <m:eqArr>
                                <m:eqArrPr>
                                  <m:ctrlPr>
                                    <a:rPr lang="en-US" i="1" smtClean="0">
                                      <a:solidFill>
                                        <a:schemeClr val="bg1"/>
                                      </a:solidFill>
                                      <a:latin typeface="Cambria Math" panose="02040503050406030204" pitchFamily="18" charset="0"/>
                                    </a:rPr>
                                  </m:ctrlPr>
                                </m:eqArrPr>
                                <m:e>
                                  <m:r>
                                    <a:rPr lang="en-US" b="0" i="1" smtClean="0">
                                      <a:solidFill>
                                        <a:schemeClr val="bg1"/>
                                      </a:solidFill>
                                      <a:latin typeface="Cambria Math"/>
                                    </a:rPr>
                                    <m:t> </m:t>
                                  </m:r>
                                </m:e>
                                <m:e>
                                  <m:r>
                                    <a:rPr lang="en-US" b="0" i="1" smtClean="0">
                                      <a:solidFill>
                                        <a:schemeClr val="bg1"/>
                                      </a:solidFill>
                                      <a:latin typeface="Cambria Math"/>
                                    </a:rPr>
                                    <m:t> </m:t>
                                  </m:r>
                                </m:e>
                                <m:e>
                                  <m:r>
                                    <a:rPr lang="en-US" b="0" i="1" smtClean="0">
                                      <a:solidFill>
                                        <a:schemeClr val="bg1"/>
                                      </a:solidFill>
                                      <a:latin typeface="Cambria Math"/>
                                    </a:rPr>
                                    <m:t> </m:t>
                                  </m:r>
                                </m:e>
                              </m:eqArr>
                            </m:e>
                            <m:e>
                              <m:r>
                                <a:rPr lang="en-US" b="0" i="1" smtClean="0">
                                  <a:solidFill>
                                    <a:schemeClr val="bg1"/>
                                  </a:solidFill>
                                  <a:latin typeface="Cambria Math"/>
                                </a:rPr>
                                <m:t> </m:t>
                              </m:r>
                            </m:e>
                            <m:e>
                              <m:r>
                                <a:rPr lang="en-US" b="0" i="1" smtClean="0">
                                  <a:solidFill>
                                    <a:schemeClr val="bg1"/>
                                  </a:solidFill>
                                  <a:latin typeface="Cambria Math"/>
                                </a:rPr>
                                <m:t>  </m:t>
                              </m:r>
                            </m:e>
                            <m:e>
                              <m:r>
                                <a:rPr lang="en-US" b="0" i="1" smtClean="0">
                                  <a:solidFill>
                                    <a:schemeClr val="bg1"/>
                                  </a:solidFill>
                                  <a:latin typeface="Cambria Math"/>
                                </a:rPr>
                                <m:t> </m:t>
                              </m:r>
                            </m:e>
                          </m:eqArr>
                        </m:e>
                      </m:d>
                    </m:oMath>
                  </m:oMathPara>
                </a14:m>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880827" y="4376369"/>
                <a:ext cx="1619250" cy="1341201"/>
              </a:xfrm>
              <a:prstGeom prst="rect">
                <a:avLst/>
              </a:prstGeom>
              <a:blipFill>
                <a:blip r:embed="rId6"/>
                <a:stretch>
                  <a:fillRect/>
                </a:stretch>
              </a:blipFill>
            </p:spPr>
            <p:txBody>
              <a:bodyPr/>
              <a:lstStyle/>
              <a:p>
                <a:r>
                  <a:rPr lang="en-US">
                    <a:noFill/>
                  </a:rPr>
                  <a:t> </a:t>
                </a:r>
              </a:p>
            </p:txBody>
          </p:sp>
        </mc:Fallback>
      </mc:AlternateContent>
      <p:grpSp>
        <p:nvGrpSpPr>
          <p:cNvPr id="14" name="Group 13"/>
          <p:cNvGrpSpPr/>
          <p:nvPr/>
        </p:nvGrpSpPr>
        <p:grpSpPr>
          <a:xfrm>
            <a:off x="5854659" y="4122350"/>
            <a:ext cx="3802299" cy="1737208"/>
            <a:chOff x="2356072" y="5031607"/>
            <a:chExt cx="3802299" cy="1737208"/>
          </a:xfrm>
        </p:grpSpPr>
        <p:grpSp>
          <p:nvGrpSpPr>
            <p:cNvPr id="8" name="Group 7"/>
            <p:cNvGrpSpPr/>
            <p:nvPr/>
          </p:nvGrpSpPr>
          <p:grpSpPr>
            <a:xfrm>
              <a:off x="2356072" y="5037583"/>
              <a:ext cx="3802299" cy="1731232"/>
              <a:chOff x="5668663" y="4372539"/>
              <a:chExt cx="3802299" cy="1731232"/>
            </a:xfrm>
          </p:grpSpPr>
          <p:graphicFrame>
            <p:nvGraphicFramePr>
              <p:cNvPr id="9" name="Object 8"/>
              <p:cNvGraphicFramePr>
                <a:graphicFrameLocks noChangeAspect="1"/>
              </p:cNvGraphicFramePr>
              <p:nvPr>
                <p:extLst>
                  <p:ext uri="{D42A27DB-BD31-4B8C-83A1-F6EECF244321}">
                    <p14:modId xmlns:p14="http://schemas.microsoft.com/office/powerpoint/2010/main" val="4064866085"/>
                  </p:ext>
                </p:extLst>
              </p:nvPr>
            </p:nvGraphicFramePr>
            <p:xfrm>
              <a:off x="5668663" y="5265571"/>
              <a:ext cx="1422400" cy="825500"/>
            </p:xfrm>
            <a:graphic>
              <a:graphicData uri="http://schemas.openxmlformats.org/presentationml/2006/ole">
                <mc:AlternateContent xmlns:mc="http://schemas.openxmlformats.org/markup-compatibility/2006">
                  <mc:Choice xmlns:v="urn:schemas-microsoft-com:vml" Requires="v">
                    <p:oleObj spid="_x0000_s18124" name="Equation" r:id="rId7" imgW="1422360" imgH="825480" progId="Equation.DSMT4">
                      <p:embed/>
                    </p:oleObj>
                  </mc:Choice>
                  <mc:Fallback>
                    <p:oleObj name="Equation" r:id="rId7" imgW="1422360" imgH="825480" progId="Equation.DSMT4">
                      <p:embed/>
                      <p:pic>
                        <p:nvPicPr>
                          <p:cNvPr id="0" name=""/>
                          <p:cNvPicPr/>
                          <p:nvPr/>
                        </p:nvPicPr>
                        <p:blipFill>
                          <a:blip r:embed="rId8"/>
                          <a:stretch>
                            <a:fillRect/>
                          </a:stretch>
                        </p:blipFill>
                        <p:spPr>
                          <a:xfrm>
                            <a:off x="5668663" y="5265571"/>
                            <a:ext cx="1422400" cy="825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7252971"/>
                  </p:ext>
                </p:extLst>
              </p:nvPr>
            </p:nvGraphicFramePr>
            <p:xfrm>
              <a:off x="7705662" y="5265571"/>
              <a:ext cx="1765300" cy="838200"/>
            </p:xfrm>
            <a:graphic>
              <a:graphicData uri="http://schemas.openxmlformats.org/presentationml/2006/ole">
                <mc:AlternateContent xmlns:mc="http://schemas.openxmlformats.org/markup-compatibility/2006">
                  <mc:Choice xmlns:v="urn:schemas-microsoft-com:vml" Requires="v">
                    <p:oleObj spid="_x0000_s18125" name="Equation" r:id="rId9" imgW="1765080" imgH="838080" progId="Equation.DSMT4">
                      <p:embed/>
                    </p:oleObj>
                  </mc:Choice>
                  <mc:Fallback>
                    <p:oleObj name="Equation" r:id="rId9" imgW="1765080" imgH="838080" progId="Equation.DSMT4">
                      <p:embed/>
                      <p:pic>
                        <p:nvPicPr>
                          <p:cNvPr id="0" name=""/>
                          <p:cNvPicPr/>
                          <p:nvPr/>
                        </p:nvPicPr>
                        <p:blipFill>
                          <a:blip r:embed="rId10"/>
                          <a:stretch>
                            <a:fillRect/>
                          </a:stretch>
                        </p:blipFill>
                        <p:spPr>
                          <a:xfrm>
                            <a:off x="7705662" y="5265571"/>
                            <a:ext cx="1765300" cy="838200"/>
                          </a:xfrm>
                          <a:prstGeom prst="rect">
                            <a:avLst/>
                          </a:prstGeom>
                        </p:spPr>
                      </p:pic>
                    </p:oleObj>
                  </mc:Fallback>
                </mc:AlternateContent>
              </a:graphicData>
            </a:graphic>
          </p:graphicFrame>
          <p:sp>
            <p:nvSpPr>
              <p:cNvPr id="11" name="TextBox 10"/>
              <p:cNvSpPr txBox="1"/>
              <p:nvPr/>
            </p:nvSpPr>
            <p:spPr>
              <a:xfrm>
                <a:off x="7091063" y="5370198"/>
                <a:ext cx="1016904"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vì</a:t>
                </a:r>
                <a:endParaRPr lang="en-US"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105069769"/>
                  </p:ext>
                </p:extLst>
              </p:nvPr>
            </p:nvGraphicFramePr>
            <p:xfrm>
              <a:off x="5668663" y="4372539"/>
              <a:ext cx="334374" cy="419100"/>
            </p:xfrm>
            <a:graphic>
              <a:graphicData uri="http://schemas.openxmlformats.org/presentationml/2006/ole">
                <mc:AlternateContent xmlns:mc="http://schemas.openxmlformats.org/markup-compatibility/2006">
                  <mc:Choice xmlns:v="urn:schemas-microsoft-com:vml" Requires="v">
                    <p:oleObj spid="_x0000_s18126" name="Equation" r:id="rId11" imgW="304560" imgH="419040" progId="Equation.DSMT4">
                      <p:embed/>
                    </p:oleObj>
                  </mc:Choice>
                  <mc:Fallback>
                    <p:oleObj name="Equation" r:id="rId11" imgW="304560" imgH="419040" progId="Equation.DSMT4">
                      <p:embed/>
                      <p:pic>
                        <p:nvPicPr>
                          <p:cNvPr id="0" name=""/>
                          <p:cNvPicPr/>
                          <p:nvPr/>
                        </p:nvPicPr>
                        <p:blipFill>
                          <a:blip r:embed="rId12"/>
                          <a:stretch>
                            <a:fillRect/>
                          </a:stretch>
                        </p:blipFill>
                        <p:spPr>
                          <a:xfrm>
                            <a:off x="5668663" y="4372539"/>
                            <a:ext cx="334374" cy="419100"/>
                          </a:xfrm>
                          <a:prstGeom prst="rect">
                            <a:avLst/>
                          </a:prstGeom>
                        </p:spPr>
                      </p:pic>
                    </p:oleObj>
                  </mc:Fallback>
                </mc:AlternateContent>
              </a:graphicData>
            </a:graphic>
          </p:graphicFrame>
        </p:grpSp>
        <p:sp>
          <p:nvSpPr>
            <p:cNvPr id="13" name="Rectangle 12"/>
            <p:cNvSpPr/>
            <p:nvPr/>
          </p:nvSpPr>
          <p:spPr>
            <a:xfrm>
              <a:off x="2753777" y="5031607"/>
              <a:ext cx="1119217" cy="523220"/>
            </a:xfrm>
            <a:prstGeom prst="rect">
              <a:avLst/>
            </a:prstGeom>
          </p:spPr>
          <p:txBody>
            <a:bodyPr wrap="none">
              <a:spAutoFit/>
            </a:bodyPr>
            <a:lstStyle/>
            <a:p>
              <a:r>
                <a:rPr lang="vi-VN" sz="2800" dirty="0">
                  <a:solidFill>
                    <a:schemeClr val="bg1"/>
                  </a:solidFill>
                  <a:latin typeface="Times New Roman" panose="02020603050405020304" pitchFamily="18" charset="0"/>
                  <a:cs typeface="Times New Roman" panose="02020603050405020304" pitchFamily="18" charset="0"/>
                </a:rPr>
                <a:t>chung</a:t>
              </a:r>
              <a:r>
                <a:rPr lang="vi-VN" dirty="0">
                  <a:solidFill>
                    <a:schemeClr val="bg1"/>
                  </a:solidFill>
                  <a:latin typeface="Times New Roman" panose="02020603050405020304" pitchFamily="18" charset="0"/>
                  <a:cs typeface="Times New Roman" panose="02020603050405020304" pitchFamily="18" charset="0"/>
                </a:rPr>
                <a:t>,</a:t>
              </a:r>
              <a:endParaRPr lang="en-US" dirty="0"/>
            </a:p>
          </p:txBody>
        </p:sp>
      </p:grpSp>
      <p:grpSp>
        <p:nvGrpSpPr>
          <p:cNvPr id="21" name="Group 20"/>
          <p:cNvGrpSpPr/>
          <p:nvPr/>
        </p:nvGrpSpPr>
        <p:grpSpPr>
          <a:xfrm>
            <a:off x="5435358" y="3607273"/>
            <a:ext cx="3712876" cy="523220"/>
            <a:chOff x="2086523" y="5298548"/>
            <a:chExt cx="3712876" cy="523220"/>
          </a:xfrm>
        </p:grpSpPr>
        <p:graphicFrame>
          <p:nvGraphicFramePr>
            <p:cNvPr id="18" name="Object 17"/>
            <p:cNvGraphicFramePr>
              <a:graphicFrameLocks noChangeAspect="1"/>
            </p:cNvGraphicFramePr>
            <p:nvPr>
              <p:extLst>
                <p:ext uri="{D42A27DB-BD31-4B8C-83A1-F6EECF244321}">
                  <p14:modId xmlns:p14="http://schemas.microsoft.com/office/powerpoint/2010/main" val="2977602740"/>
                </p:ext>
              </p:extLst>
            </p:nvPr>
          </p:nvGraphicFramePr>
          <p:xfrm>
            <a:off x="4277716" y="5427417"/>
            <a:ext cx="977900" cy="317500"/>
          </p:xfrm>
          <a:graphic>
            <a:graphicData uri="http://schemas.openxmlformats.org/presentationml/2006/ole">
              <mc:AlternateContent xmlns:mc="http://schemas.openxmlformats.org/markup-compatibility/2006">
                <mc:Choice xmlns:v="urn:schemas-microsoft-com:vml" Requires="v">
                  <p:oleObj spid="_x0000_s18127" name="Equation" r:id="rId13" imgW="977760" imgH="317160" progId="Equation.DSMT4">
                    <p:embed/>
                  </p:oleObj>
                </mc:Choice>
                <mc:Fallback>
                  <p:oleObj name="Equation" r:id="rId13" imgW="977760" imgH="317160" progId="Equation.DSMT4">
                    <p:embed/>
                    <p:pic>
                      <p:nvPicPr>
                        <p:cNvPr id="0" name=""/>
                        <p:cNvPicPr/>
                        <p:nvPr/>
                      </p:nvPicPr>
                      <p:blipFill>
                        <a:blip r:embed="rId14"/>
                        <a:stretch>
                          <a:fillRect/>
                        </a:stretch>
                      </p:blipFill>
                      <p:spPr>
                        <a:xfrm>
                          <a:off x="4277716" y="5427417"/>
                          <a:ext cx="977900" cy="3175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411159961"/>
                </p:ext>
              </p:extLst>
            </p:nvPr>
          </p:nvGraphicFramePr>
          <p:xfrm>
            <a:off x="2716871" y="5407758"/>
            <a:ext cx="990600" cy="304800"/>
          </p:xfrm>
          <a:graphic>
            <a:graphicData uri="http://schemas.openxmlformats.org/presentationml/2006/ole">
              <mc:AlternateContent xmlns:mc="http://schemas.openxmlformats.org/markup-compatibility/2006">
                <mc:Choice xmlns:v="urn:schemas-microsoft-com:vml" Requires="v">
                  <p:oleObj spid="_x0000_s18128" name="Equation" r:id="rId15" imgW="990360" imgH="304560" progId="Equation.DSMT4">
                    <p:embed/>
                  </p:oleObj>
                </mc:Choice>
                <mc:Fallback>
                  <p:oleObj name="Equation" r:id="rId15" imgW="990360" imgH="304560" progId="Equation.DSMT4">
                    <p:embed/>
                    <p:pic>
                      <p:nvPicPr>
                        <p:cNvPr id="0" name=""/>
                        <p:cNvPicPr/>
                        <p:nvPr/>
                      </p:nvPicPr>
                      <p:blipFill>
                        <a:blip r:embed="rId16"/>
                        <a:stretch>
                          <a:fillRect/>
                        </a:stretch>
                      </p:blipFill>
                      <p:spPr>
                        <a:xfrm>
                          <a:off x="2716871" y="5407758"/>
                          <a:ext cx="990600" cy="304800"/>
                        </a:xfrm>
                        <a:prstGeom prst="rect">
                          <a:avLst/>
                        </a:prstGeom>
                      </p:spPr>
                    </p:pic>
                  </p:oleObj>
                </mc:Fallback>
              </mc:AlternateContent>
            </a:graphicData>
          </a:graphic>
        </p:graphicFrame>
        <p:sp>
          <p:nvSpPr>
            <p:cNvPr id="20" name="Rectangle 19"/>
            <p:cNvSpPr/>
            <p:nvPr/>
          </p:nvSpPr>
          <p:spPr>
            <a:xfrm>
              <a:off x="2086523" y="5298548"/>
              <a:ext cx="3712876" cy="523220"/>
            </a:xfrm>
            <a:prstGeom prst="rect">
              <a:avLst/>
            </a:prstGeom>
          </p:spPr>
          <p:txBody>
            <a:bodyPr wrap="none">
              <a:spAutoFit/>
            </a:bodyPr>
            <a:lstStyle/>
            <a:p>
              <a:r>
                <a:rPr lang="vi-VN" sz="2800" dirty="0">
                  <a:solidFill>
                    <a:schemeClr val="bg1"/>
                  </a:solidFill>
                  <a:latin typeface="Times New Roman" panose="02020603050405020304" pitchFamily="18" charset="0"/>
                  <a:cs typeface="Times New Roman" panose="02020603050405020304" pitchFamily="18" charset="0"/>
                </a:rPr>
                <a:t>Xét             và             có</a:t>
              </a:r>
              <a:endParaRPr lang="en-US" sz="2800" dirty="0"/>
            </a:p>
          </p:txBody>
        </p:sp>
      </p:grpSp>
      <p:graphicFrame>
        <p:nvGraphicFramePr>
          <p:cNvPr id="25" name="Object 24"/>
          <p:cNvGraphicFramePr>
            <a:graphicFrameLocks noChangeAspect="1"/>
          </p:cNvGraphicFramePr>
          <p:nvPr>
            <p:extLst>
              <p:ext uri="{D42A27DB-BD31-4B8C-83A1-F6EECF244321}">
                <p14:modId xmlns:p14="http://schemas.microsoft.com/office/powerpoint/2010/main" val="2562396144"/>
              </p:ext>
            </p:extLst>
          </p:nvPr>
        </p:nvGraphicFramePr>
        <p:xfrm>
          <a:off x="456792" y="824935"/>
          <a:ext cx="3086100" cy="914400"/>
        </p:xfrm>
        <a:graphic>
          <a:graphicData uri="http://schemas.openxmlformats.org/presentationml/2006/ole">
            <mc:AlternateContent xmlns:mc="http://schemas.openxmlformats.org/markup-compatibility/2006">
              <mc:Choice xmlns:v="urn:schemas-microsoft-com:vml" Requires="v">
                <p:oleObj spid="_x0000_s18129" name="Equation" r:id="rId17" imgW="3085920" imgH="914400" progId="Equation.DSMT4">
                  <p:embed/>
                </p:oleObj>
              </mc:Choice>
              <mc:Fallback>
                <p:oleObj name="Equation" r:id="rId17" imgW="3085920" imgH="914400" progId="Equation.DSMT4">
                  <p:embed/>
                  <p:pic>
                    <p:nvPicPr>
                      <p:cNvPr id="0" name=""/>
                      <p:cNvPicPr/>
                      <p:nvPr/>
                    </p:nvPicPr>
                    <p:blipFill>
                      <a:blip r:embed="rId18"/>
                      <a:stretch>
                        <a:fillRect/>
                      </a:stretch>
                    </p:blipFill>
                    <p:spPr>
                      <a:xfrm>
                        <a:off x="456792" y="824935"/>
                        <a:ext cx="3086100" cy="914400"/>
                      </a:xfrm>
                      <a:prstGeom prst="rect">
                        <a:avLst/>
                      </a:prstGeom>
                    </p:spPr>
                  </p:pic>
                </p:oleObj>
              </mc:Fallback>
            </mc:AlternateContent>
          </a:graphicData>
        </a:graphic>
      </p:graphicFrame>
      <p:sp>
        <p:nvSpPr>
          <p:cNvPr id="4" name="Oval 3"/>
          <p:cNvSpPr/>
          <p:nvPr/>
        </p:nvSpPr>
        <p:spPr>
          <a:xfrm>
            <a:off x="449292" y="3959400"/>
            <a:ext cx="304025" cy="572798"/>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236594" y="155682"/>
            <a:ext cx="4432812" cy="4413381"/>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427598" y="155682"/>
            <a:ext cx="4775200" cy="4339650"/>
            <a:chOff x="427598" y="155682"/>
            <a:chExt cx="4775200" cy="4339650"/>
          </a:xfrm>
        </p:grpSpPr>
        <p:sp>
          <p:nvSpPr>
            <p:cNvPr id="2" name="Text Box 101"/>
            <p:cNvSpPr txBox="1">
              <a:spLocks noChangeArrowheads="1"/>
            </p:cNvSpPr>
            <p:nvPr/>
          </p:nvSpPr>
          <p:spPr bwMode="auto">
            <a:xfrm>
              <a:off x="427598" y="155682"/>
              <a:ext cx="4775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2400" b="1" u="sng" dirty="0">
                  <a:solidFill>
                    <a:srgbClr val="FFFF00"/>
                  </a:solidFill>
                  <a:latin typeface="Times New Roman" panose="02020603050405020304" pitchFamily="18" charset="0"/>
                  <a:cs typeface="Times New Roman" panose="02020603050405020304" pitchFamily="18" charset="0"/>
                </a:rPr>
                <a:t>Bài tập 2</a:t>
              </a:r>
              <a:r>
                <a:rPr lang="vi-VN" sz="2400" b="1" dirty="0">
                  <a:solidFill>
                    <a:srgbClr val="FFFF00"/>
                  </a:solidFill>
                  <a:latin typeface="Times New Roman" panose="02020603050405020304" pitchFamily="18" charset="0"/>
                  <a:cs typeface="Times New Roman" panose="02020603050405020304" pitchFamily="18" charset="0"/>
                </a:rPr>
                <a:t>.</a:t>
              </a:r>
              <a:r>
                <a:rPr lang="en-US" sz="2400" b="1" dirty="0">
                  <a:solidFill>
                    <a:srgbClr val="FFFF00"/>
                  </a:solidFill>
                  <a:latin typeface="Times New Roman" panose="02020603050405020304" pitchFamily="18" charset="0"/>
                  <a:cs typeface="Times New Roman" panose="02020603050405020304" pitchFamily="18" charset="0"/>
                </a:rPr>
                <a:t> Cho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vẽ</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biết</a:t>
              </a:r>
              <a:r>
                <a:rPr lang="en-US" sz="2400" b="1" dirty="0">
                  <a:solidFill>
                    <a:srgbClr val="FFFF00"/>
                  </a:solidFill>
                  <a:latin typeface="Times New Roman" panose="02020603050405020304" pitchFamily="18" charset="0"/>
                  <a:cs typeface="Times New Roman" panose="02020603050405020304" pitchFamily="18" charset="0"/>
                </a:rPr>
                <a:t>:</a:t>
              </a:r>
            </a:p>
            <a:p>
              <a:pPr>
                <a:spcBef>
                  <a:spcPct val="50000"/>
                </a:spcBef>
              </a:pPr>
              <a:endParaRPr lang="vi-VN" sz="2400" b="1" dirty="0">
                <a:solidFill>
                  <a:srgbClr val="FFFF00"/>
                </a:solidFill>
                <a:latin typeface="Times New Roman" panose="02020603050405020304" pitchFamily="18" charset="0"/>
                <a:cs typeface="Times New Roman" panose="02020603050405020304" pitchFamily="18" charset="0"/>
              </a:endParaRPr>
            </a:p>
            <a:p>
              <a:pPr>
                <a:spcBef>
                  <a:spcPct val="50000"/>
                </a:spcBef>
              </a:pPr>
              <a:endParaRPr lang="vi-VN" sz="2400" b="1" dirty="0">
                <a:solidFill>
                  <a:srgbClr val="FFFF00"/>
                </a:solidFill>
                <a:latin typeface="Times New Roman" panose="02020603050405020304" pitchFamily="18" charset="0"/>
                <a:cs typeface="Times New Roman" panose="02020603050405020304" pitchFamily="18" charset="0"/>
              </a:endParaRPr>
            </a:p>
            <a:p>
              <a:pPr>
                <a:spcBef>
                  <a:spcPct val="50000"/>
                </a:spcBef>
              </a:pPr>
              <a:r>
                <a:rPr lang="en-US" sz="2400" b="1" dirty="0" err="1">
                  <a:solidFill>
                    <a:srgbClr val="FFFF00"/>
                  </a:solidFill>
                  <a:latin typeface="Times New Roman" panose="02020603050405020304" pitchFamily="18" charset="0"/>
                  <a:cs typeface="Times New Roman" panose="02020603050405020304" pitchFamily="18" charset="0"/>
                </a:rPr>
                <a:t>Chọn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câu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trả</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đúng</a:t>
              </a:r>
              <a:endParaRPr lang="en-US" sz="2400" b="1" dirty="0">
                <a:solidFill>
                  <a:srgbClr val="FFFF00"/>
                </a:solidFill>
                <a:latin typeface="Times New Roman" panose="02020603050405020304" pitchFamily="18" charset="0"/>
                <a:cs typeface="Times New Roman" panose="02020603050405020304" pitchFamily="18" charset="0"/>
              </a:endParaRPr>
            </a:p>
            <a:p>
              <a:pPr marL="457200" indent="-457200">
                <a:spcBef>
                  <a:spcPct val="50000"/>
                </a:spcBef>
                <a:buAutoNum type="alphaUcPeriod"/>
              </a:pPr>
              <a:r>
                <a:rPr lang="vi-VN" sz="2400" b="1" dirty="0">
                  <a:solidFill>
                    <a:srgbClr val="FFFF00"/>
                  </a:solidFill>
                  <a:latin typeface="Times New Roman" panose="02020603050405020304" pitchFamily="18" charset="0"/>
                  <a:cs typeface="Times New Roman" panose="02020603050405020304" pitchFamily="18" charset="0"/>
                </a:rPr>
                <a:t>             đồng dạng </a:t>
              </a:r>
            </a:p>
            <a:p>
              <a:pPr marL="457200" indent="-457200">
                <a:spcBef>
                  <a:spcPct val="50000"/>
                </a:spcBef>
                <a:buAutoNum type="alphaUcPeriod"/>
              </a:pPr>
              <a:r>
                <a:rPr lang="vi-VN" sz="2400" b="1" dirty="0">
                  <a:solidFill>
                    <a:srgbClr val="FFFF00"/>
                  </a:solidFill>
                  <a:latin typeface="Times New Roman" panose="02020603050405020304" pitchFamily="18" charset="0"/>
                  <a:cs typeface="Times New Roman" panose="02020603050405020304" pitchFamily="18" charset="0"/>
                </a:rPr>
                <a:t>             đồng dạng </a:t>
              </a:r>
            </a:p>
            <a:p>
              <a:pPr marL="457200" indent="-457200">
                <a:spcBef>
                  <a:spcPct val="50000"/>
                </a:spcBef>
                <a:buAutoNum type="alphaUcPeriod"/>
              </a:pPr>
              <a:r>
                <a:rPr lang="vi-VN" sz="2400" b="1" dirty="0">
                  <a:solidFill>
                    <a:srgbClr val="FFFF00"/>
                  </a:solidFill>
                  <a:latin typeface="Times New Roman" panose="02020603050405020304" pitchFamily="18" charset="0"/>
                  <a:cs typeface="Times New Roman" panose="02020603050405020304" pitchFamily="18" charset="0"/>
                </a:rPr>
                <a:t>             đồng dạng </a:t>
              </a:r>
            </a:p>
            <a:p>
              <a:pPr marL="457200" indent="-457200">
                <a:spcBef>
                  <a:spcPct val="50000"/>
                </a:spcBef>
                <a:buAutoNum type="alphaUcPeriod"/>
              </a:pPr>
              <a:r>
                <a:rPr lang="vi-VN" sz="2400" b="1" dirty="0">
                  <a:solidFill>
                    <a:srgbClr val="FFFF00"/>
                  </a:solidFill>
                  <a:latin typeface="Times New Roman" panose="02020603050405020304" pitchFamily="18" charset="0"/>
                  <a:cs typeface="Times New Roman" panose="02020603050405020304" pitchFamily="18" charset="0"/>
                </a:rPr>
                <a:t>              đồng dạng</a:t>
              </a:r>
              <a:endParaRPr lang="en-US"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146269176"/>
                </p:ext>
              </p:extLst>
            </p:nvPr>
          </p:nvGraphicFramePr>
          <p:xfrm>
            <a:off x="931792" y="2423430"/>
            <a:ext cx="977900" cy="317500"/>
          </p:xfrm>
          <a:graphic>
            <a:graphicData uri="http://schemas.openxmlformats.org/presentationml/2006/ole">
              <mc:AlternateContent xmlns:mc="http://schemas.openxmlformats.org/markup-compatibility/2006">
                <mc:Choice xmlns:v="urn:schemas-microsoft-com:vml" Requires="v">
                  <p:oleObj spid="_x0000_s18130" name="Equation" r:id="rId19" imgW="977760" imgH="317160" progId="Equation.DSMT4">
                    <p:embed/>
                  </p:oleObj>
                </mc:Choice>
                <mc:Fallback>
                  <p:oleObj name="Equation" r:id="rId19" imgW="977760" imgH="317160" progId="Equation.DSMT4">
                    <p:embed/>
                    <p:pic>
                      <p:nvPicPr>
                        <p:cNvPr id="0" name=""/>
                        <p:cNvPicPr/>
                        <p:nvPr/>
                      </p:nvPicPr>
                      <p:blipFill>
                        <a:blip r:embed="rId20"/>
                        <a:stretch>
                          <a:fillRect/>
                        </a:stretch>
                      </p:blipFill>
                      <p:spPr>
                        <a:xfrm>
                          <a:off x="931792" y="2423430"/>
                          <a:ext cx="977900" cy="31750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882594651"/>
                </p:ext>
              </p:extLst>
            </p:nvPr>
          </p:nvGraphicFramePr>
          <p:xfrm>
            <a:off x="3391601" y="2419177"/>
            <a:ext cx="990600" cy="304800"/>
          </p:xfrm>
          <a:graphic>
            <a:graphicData uri="http://schemas.openxmlformats.org/presentationml/2006/ole">
              <mc:AlternateContent xmlns:mc="http://schemas.openxmlformats.org/markup-compatibility/2006">
                <mc:Choice xmlns:v="urn:schemas-microsoft-com:vml" Requires="v">
                  <p:oleObj spid="_x0000_s18131" name="Equation" r:id="rId21" imgW="990360" imgH="304560" progId="Equation.DSMT4">
                    <p:embed/>
                  </p:oleObj>
                </mc:Choice>
                <mc:Fallback>
                  <p:oleObj name="Equation" r:id="rId21" imgW="990360" imgH="304560" progId="Equation.DSMT4">
                    <p:embed/>
                    <p:pic>
                      <p:nvPicPr>
                        <p:cNvPr id="0" name=""/>
                        <p:cNvPicPr/>
                        <p:nvPr/>
                      </p:nvPicPr>
                      <p:blipFill>
                        <a:blip r:embed="rId22"/>
                        <a:stretch>
                          <a:fillRect/>
                        </a:stretch>
                      </p:blipFill>
                      <p:spPr>
                        <a:xfrm>
                          <a:off x="3391601" y="2419177"/>
                          <a:ext cx="990600" cy="3048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203735119"/>
                </p:ext>
              </p:extLst>
            </p:nvPr>
          </p:nvGraphicFramePr>
          <p:xfrm>
            <a:off x="931792" y="2997075"/>
            <a:ext cx="971550" cy="304800"/>
          </p:xfrm>
          <a:graphic>
            <a:graphicData uri="http://schemas.openxmlformats.org/presentationml/2006/ole">
              <mc:AlternateContent xmlns:mc="http://schemas.openxmlformats.org/markup-compatibility/2006">
                <mc:Choice xmlns:v="urn:schemas-microsoft-com:vml" Requires="v">
                  <p:oleObj spid="_x0000_s18132" name="Equation" r:id="rId23" imgW="971415" imgH="304870" progId="Equation.DSMT4">
                    <p:embed/>
                  </p:oleObj>
                </mc:Choice>
                <mc:Fallback>
                  <p:oleObj name="Equation" r:id="rId23" imgW="971415" imgH="304870" progId="Equation.DSMT4">
                    <p:embed/>
                    <p:pic>
                      <p:nvPicPr>
                        <p:cNvPr id="0" name=""/>
                        <p:cNvPicPr/>
                        <p:nvPr/>
                      </p:nvPicPr>
                      <p:blipFill>
                        <a:blip r:embed="rId24"/>
                        <a:stretch>
                          <a:fillRect/>
                        </a:stretch>
                      </p:blipFill>
                      <p:spPr>
                        <a:xfrm>
                          <a:off x="931792" y="2997075"/>
                          <a:ext cx="971550" cy="3048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275936442"/>
                </p:ext>
              </p:extLst>
            </p:nvPr>
          </p:nvGraphicFramePr>
          <p:xfrm>
            <a:off x="3391601" y="2997075"/>
            <a:ext cx="990600" cy="304800"/>
          </p:xfrm>
          <a:graphic>
            <a:graphicData uri="http://schemas.openxmlformats.org/presentationml/2006/ole">
              <mc:AlternateContent xmlns:mc="http://schemas.openxmlformats.org/markup-compatibility/2006">
                <mc:Choice xmlns:v="urn:schemas-microsoft-com:vml" Requires="v">
                  <p:oleObj spid="_x0000_s18133" name="Equation" r:id="rId25" imgW="990360" imgH="304560" progId="Equation.DSMT4">
                    <p:embed/>
                  </p:oleObj>
                </mc:Choice>
                <mc:Fallback>
                  <p:oleObj name="Equation" r:id="rId25" imgW="990360" imgH="304560" progId="Equation.DSMT4">
                    <p:embed/>
                    <p:pic>
                      <p:nvPicPr>
                        <p:cNvPr id="0" name=""/>
                        <p:cNvPicPr/>
                        <p:nvPr/>
                      </p:nvPicPr>
                      <p:blipFill>
                        <a:blip r:embed="rId26"/>
                        <a:stretch>
                          <a:fillRect/>
                        </a:stretch>
                      </p:blipFill>
                      <p:spPr>
                        <a:xfrm>
                          <a:off x="3391601" y="2997075"/>
                          <a:ext cx="990600" cy="30480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125454845"/>
                </p:ext>
              </p:extLst>
            </p:nvPr>
          </p:nvGraphicFramePr>
          <p:xfrm>
            <a:off x="859852" y="3511782"/>
            <a:ext cx="977900" cy="317500"/>
          </p:xfrm>
          <a:graphic>
            <a:graphicData uri="http://schemas.openxmlformats.org/presentationml/2006/ole">
              <mc:AlternateContent xmlns:mc="http://schemas.openxmlformats.org/markup-compatibility/2006">
                <mc:Choice xmlns:v="urn:schemas-microsoft-com:vml" Requires="v">
                  <p:oleObj spid="_x0000_s18134" name="Equation" r:id="rId27" imgW="977760" imgH="317160" progId="Equation.DSMT4">
                    <p:embed/>
                  </p:oleObj>
                </mc:Choice>
                <mc:Fallback>
                  <p:oleObj name="Equation" r:id="rId27" imgW="977760" imgH="317160" progId="Equation.DSMT4">
                    <p:embed/>
                    <p:pic>
                      <p:nvPicPr>
                        <p:cNvPr id="0" name=""/>
                        <p:cNvPicPr/>
                        <p:nvPr/>
                      </p:nvPicPr>
                      <p:blipFill>
                        <a:blip r:embed="rId28"/>
                        <a:stretch>
                          <a:fillRect/>
                        </a:stretch>
                      </p:blipFill>
                      <p:spPr>
                        <a:xfrm>
                          <a:off x="859852" y="3511782"/>
                          <a:ext cx="977900" cy="31750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405895770"/>
                </p:ext>
              </p:extLst>
            </p:nvPr>
          </p:nvGraphicFramePr>
          <p:xfrm>
            <a:off x="3419011" y="3503335"/>
            <a:ext cx="990600" cy="304800"/>
          </p:xfrm>
          <a:graphic>
            <a:graphicData uri="http://schemas.openxmlformats.org/presentationml/2006/ole">
              <mc:AlternateContent xmlns:mc="http://schemas.openxmlformats.org/markup-compatibility/2006">
                <mc:Choice xmlns:v="urn:schemas-microsoft-com:vml" Requires="v">
                  <p:oleObj spid="_x0000_s18135" name="Equation" r:id="rId29" imgW="990360" imgH="304560" progId="Equation.DSMT4">
                    <p:embed/>
                  </p:oleObj>
                </mc:Choice>
                <mc:Fallback>
                  <p:oleObj name="Equation" r:id="rId29" imgW="990360" imgH="304560" progId="Equation.DSMT4">
                    <p:embed/>
                    <p:pic>
                      <p:nvPicPr>
                        <p:cNvPr id="0" name=""/>
                        <p:cNvPicPr/>
                        <p:nvPr/>
                      </p:nvPicPr>
                      <p:blipFill>
                        <a:blip r:embed="rId30"/>
                        <a:stretch>
                          <a:fillRect/>
                        </a:stretch>
                      </p:blipFill>
                      <p:spPr>
                        <a:xfrm>
                          <a:off x="3419011" y="3503335"/>
                          <a:ext cx="990600" cy="30480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17516856"/>
                </p:ext>
              </p:extLst>
            </p:nvPr>
          </p:nvGraphicFramePr>
          <p:xfrm>
            <a:off x="894736" y="4043736"/>
            <a:ext cx="977900" cy="317500"/>
          </p:xfrm>
          <a:graphic>
            <a:graphicData uri="http://schemas.openxmlformats.org/presentationml/2006/ole">
              <mc:AlternateContent xmlns:mc="http://schemas.openxmlformats.org/markup-compatibility/2006">
                <mc:Choice xmlns:v="urn:schemas-microsoft-com:vml" Requires="v">
                  <p:oleObj spid="_x0000_s18136" name="Equation" r:id="rId31" imgW="977760" imgH="317160" progId="Equation.DSMT4">
                    <p:embed/>
                  </p:oleObj>
                </mc:Choice>
                <mc:Fallback>
                  <p:oleObj name="Equation" r:id="rId31" imgW="977760" imgH="317160" progId="Equation.DSMT4">
                    <p:embed/>
                    <p:pic>
                      <p:nvPicPr>
                        <p:cNvPr id="0" name=""/>
                        <p:cNvPicPr/>
                        <p:nvPr/>
                      </p:nvPicPr>
                      <p:blipFill>
                        <a:blip r:embed="rId32"/>
                        <a:stretch>
                          <a:fillRect/>
                        </a:stretch>
                      </p:blipFill>
                      <p:spPr>
                        <a:xfrm>
                          <a:off x="894736" y="4043736"/>
                          <a:ext cx="977900" cy="317500"/>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107511246"/>
                </p:ext>
              </p:extLst>
            </p:nvPr>
          </p:nvGraphicFramePr>
          <p:xfrm>
            <a:off x="3460597" y="4032899"/>
            <a:ext cx="990600" cy="304800"/>
          </p:xfrm>
          <a:graphic>
            <a:graphicData uri="http://schemas.openxmlformats.org/presentationml/2006/ole">
              <mc:AlternateContent xmlns:mc="http://schemas.openxmlformats.org/markup-compatibility/2006">
                <mc:Choice xmlns:v="urn:schemas-microsoft-com:vml" Requires="v">
                  <p:oleObj spid="_x0000_s18137" name="Equation" r:id="rId33" imgW="990360" imgH="304560" progId="Equation.DSMT4">
                    <p:embed/>
                  </p:oleObj>
                </mc:Choice>
                <mc:Fallback>
                  <p:oleObj name="Equation" r:id="rId33" imgW="990360" imgH="304560" progId="Equation.DSMT4">
                    <p:embed/>
                    <p:pic>
                      <p:nvPicPr>
                        <p:cNvPr id="0" name=""/>
                        <p:cNvPicPr/>
                        <p:nvPr/>
                      </p:nvPicPr>
                      <p:blipFill>
                        <a:blip r:embed="rId34"/>
                        <a:stretch>
                          <a:fillRect/>
                        </a:stretch>
                      </p:blipFill>
                      <p:spPr>
                        <a:xfrm>
                          <a:off x="3460597" y="4032899"/>
                          <a:ext cx="990600" cy="304800"/>
                        </a:xfrm>
                        <a:prstGeom prst="rect">
                          <a:avLst/>
                        </a:prstGeom>
                      </p:spPr>
                    </p:pic>
                  </p:oleObj>
                </mc:Fallback>
              </mc:AlternateContent>
            </a:graphicData>
          </a:graphic>
        </p:graphicFrame>
      </p:grpSp>
      <p:grpSp>
        <p:nvGrpSpPr>
          <p:cNvPr id="24" name="Group 23"/>
          <p:cNvGrpSpPr/>
          <p:nvPr/>
        </p:nvGrpSpPr>
        <p:grpSpPr>
          <a:xfrm>
            <a:off x="4993944" y="6090520"/>
            <a:ext cx="3949470" cy="523220"/>
            <a:chOff x="4993944" y="6090520"/>
            <a:chExt cx="3949470" cy="523220"/>
          </a:xfrm>
        </p:grpSpPr>
        <p:sp>
          <p:nvSpPr>
            <p:cNvPr id="22" name="TextBox 21"/>
            <p:cNvSpPr txBox="1"/>
            <p:nvPr/>
          </p:nvSpPr>
          <p:spPr>
            <a:xfrm>
              <a:off x="4993944" y="6090520"/>
              <a:ext cx="848743"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Vậy</a:t>
              </a:r>
              <a:endParaRPr lang="en-US"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130043433"/>
                </p:ext>
              </p:extLst>
            </p:nvPr>
          </p:nvGraphicFramePr>
          <p:xfrm>
            <a:off x="5870014" y="6191502"/>
            <a:ext cx="3073400" cy="393700"/>
          </p:xfrm>
          <a:graphic>
            <a:graphicData uri="http://schemas.openxmlformats.org/presentationml/2006/ole">
              <mc:AlternateContent xmlns:mc="http://schemas.openxmlformats.org/markup-compatibility/2006">
                <mc:Choice xmlns:v="urn:schemas-microsoft-com:vml" Requires="v">
                  <p:oleObj spid="_x0000_s18138" name="Equation" r:id="rId35" imgW="3073320" imgH="393480" progId="Equation.DSMT4">
                    <p:embed/>
                  </p:oleObj>
                </mc:Choice>
                <mc:Fallback>
                  <p:oleObj name="Equation" r:id="rId35" imgW="3073320" imgH="393480" progId="Equation.DSMT4">
                    <p:embed/>
                    <p:pic>
                      <p:nvPicPr>
                        <p:cNvPr id="0" name=""/>
                        <p:cNvPicPr/>
                        <p:nvPr/>
                      </p:nvPicPr>
                      <p:blipFill>
                        <a:blip r:embed="rId36"/>
                        <a:stretch>
                          <a:fillRect/>
                        </a:stretch>
                      </p:blipFill>
                      <p:spPr>
                        <a:xfrm>
                          <a:off x="5870014" y="6191502"/>
                          <a:ext cx="3073400" cy="393700"/>
                        </a:xfrm>
                        <a:prstGeom prst="rect">
                          <a:avLst/>
                        </a:prstGeom>
                      </p:spPr>
                    </p:pic>
                  </p:oleObj>
                </mc:Fallback>
              </mc:AlternateContent>
            </a:graphicData>
          </a:graphic>
        </p:graphicFrame>
      </p:grpSp>
    </p:spTree>
    <p:extLst>
      <p:ext uri="{BB962C8B-B14F-4D97-AF65-F5344CB8AC3E}">
        <p14:creationId xmlns:p14="http://schemas.microsoft.com/office/powerpoint/2010/main" val="28352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3"/>
          <p:cNvSpPr txBox="1">
            <a:spLocks noChangeArrowheads="1"/>
          </p:cNvSpPr>
          <p:nvPr/>
        </p:nvSpPr>
        <p:spPr bwMode="auto">
          <a:xfrm>
            <a:off x="4572244" y="4235450"/>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baseline="0">
              <a:solidFill>
                <a:schemeClr val="bg1"/>
              </a:solidFill>
              <a:latin typeface="Times New Roman" panose="02020603050405020304" pitchFamily="18" charset="0"/>
              <a:cs typeface="Arial" panose="020B0604020202020204" pitchFamily="34" charset="0"/>
            </a:endParaRPr>
          </a:p>
        </p:txBody>
      </p:sp>
      <p:sp>
        <p:nvSpPr>
          <p:cNvPr id="8" name="Text Box 26"/>
          <p:cNvSpPr txBox="1">
            <a:spLocks noChangeArrowheads="1"/>
          </p:cNvSpPr>
          <p:nvPr/>
        </p:nvSpPr>
        <p:spPr bwMode="auto">
          <a:xfrm>
            <a:off x="480644" y="2196208"/>
            <a:ext cx="50097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err="1">
                <a:solidFill>
                  <a:schemeClr val="bg1"/>
                </a:solidFill>
                <a:latin typeface="Times New Roman" panose="02020603050405020304" pitchFamily="18" charset="0"/>
                <a:cs typeface="Arial" panose="020B0604020202020204" pitchFamily="34" charset="0"/>
                <a:sym typeface="Wingdings 3" panose="05040102010807070707" pitchFamily="18" charset="2"/>
              </a:rPr>
              <a:t>Cần</a:t>
            </a:r>
            <a:r>
              <a:rPr lang="en-US" altLang="en-US" sz="2800" baseline="0" dirty="0">
                <a:solidFill>
                  <a:schemeClr val="bg1"/>
                </a:solidFill>
                <a:latin typeface="Times New Roman" panose="02020603050405020304" pitchFamily="18" charset="0"/>
                <a:cs typeface="Arial" panose="020B0604020202020204" pitchFamily="34" charset="0"/>
                <a:sym typeface="Wingdings 3" panose="05040102010807070707" pitchFamily="18" charset="2"/>
              </a:rPr>
              <a:t> </a:t>
            </a:r>
            <a:r>
              <a:rPr lang="en-US" altLang="en-US" sz="2800" baseline="0" dirty="0" err="1">
                <a:solidFill>
                  <a:schemeClr val="bg1"/>
                </a:solidFill>
                <a:latin typeface="Times New Roman" panose="02020603050405020304" pitchFamily="18" charset="0"/>
                <a:cs typeface="Arial" panose="020B0604020202020204" pitchFamily="34" charset="0"/>
                <a:sym typeface="Wingdings 3" panose="05040102010807070707" pitchFamily="18" charset="2"/>
              </a:rPr>
              <a:t>thêm</a:t>
            </a:r>
            <a:r>
              <a:rPr lang="en-US" altLang="en-US" sz="2800" baseline="0" dirty="0">
                <a:solidFill>
                  <a:schemeClr val="bg1"/>
                </a:solidFill>
                <a:latin typeface="Times New Roman" panose="02020603050405020304" pitchFamily="18" charset="0"/>
                <a:cs typeface="Arial" panose="020B0604020202020204" pitchFamily="34" charset="0"/>
                <a:sym typeface="Wingdings 3" panose="05040102010807070707" pitchFamily="18" charset="2"/>
              </a:rPr>
              <a:t> 1 </a:t>
            </a:r>
            <a:r>
              <a:rPr lang="en-US" altLang="en-US" sz="2800" baseline="0" dirty="0" err="1">
                <a:solidFill>
                  <a:schemeClr val="bg1"/>
                </a:solidFill>
                <a:latin typeface="Times New Roman" panose="02020603050405020304" pitchFamily="18" charset="0"/>
                <a:cs typeface="Arial" panose="020B0604020202020204" pitchFamily="34" charset="0"/>
                <a:sym typeface="Wingdings 3" panose="05040102010807070707" pitchFamily="18" charset="2"/>
              </a:rPr>
              <a:t>điều</a:t>
            </a:r>
            <a:r>
              <a:rPr lang="en-US" altLang="en-US" sz="2800" baseline="0" dirty="0">
                <a:solidFill>
                  <a:schemeClr val="bg1"/>
                </a:solidFill>
                <a:latin typeface="Times New Roman" panose="02020603050405020304" pitchFamily="18" charset="0"/>
                <a:cs typeface="Arial" panose="020B0604020202020204" pitchFamily="34" charset="0"/>
                <a:sym typeface="Wingdings 3" panose="05040102010807070707" pitchFamily="18" charset="2"/>
              </a:rPr>
              <a:t> </a:t>
            </a:r>
            <a:r>
              <a:rPr lang="en-US" altLang="en-US" sz="2800" baseline="0" dirty="0" err="1">
                <a:solidFill>
                  <a:schemeClr val="bg1"/>
                </a:solidFill>
                <a:latin typeface="Times New Roman" panose="02020603050405020304" pitchFamily="18" charset="0"/>
                <a:cs typeface="Arial" panose="020B0604020202020204" pitchFamily="34" charset="0"/>
                <a:sym typeface="Wingdings 3" panose="05040102010807070707" pitchFamily="18" charset="2"/>
              </a:rPr>
              <a:t>kiện</a:t>
            </a:r>
            <a:r>
              <a:rPr lang="en-US" altLang="en-US" sz="2800" baseline="0" dirty="0">
                <a:solidFill>
                  <a:schemeClr val="bg1"/>
                </a:solidFill>
                <a:latin typeface="Times New Roman" panose="02020603050405020304" pitchFamily="18" charset="0"/>
                <a:cs typeface="Arial" panose="020B0604020202020204" pitchFamily="34" charset="0"/>
                <a:sym typeface="Wingdings 3" panose="05040102010807070707" pitchFamily="18" charset="2"/>
              </a:rPr>
              <a:t> </a:t>
            </a:r>
            <a:r>
              <a:rPr lang="en-US" altLang="en-US" sz="2800" baseline="0" dirty="0" err="1">
                <a:solidFill>
                  <a:schemeClr val="bg1"/>
                </a:solidFill>
                <a:latin typeface="Times New Roman" panose="02020603050405020304" pitchFamily="18" charset="0"/>
                <a:cs typeface="Arial" panose="020B0604020202020204" pitchFamily="34" charset="0"/>
                <a:sym typeface="Wingdings 3" panose="05040102010807070707" pitchFamily="18" charset="2"/>
              </a:rPr>
              <a:t>nào</a:t>
            </a:r>
            <a:r>
              <a:rPr lang="en-US" altLang="en-US" sz="2800" baseline="0" dirty="0">
                <a:solidFill>
                  <a:schemeClr val="bg1"/>
                </a:solidFill>
                <a:latin typeface="Times New Roman" panose="02020603050405020304" pitchFamily="18" charset="0"/>
                <a:cs typeface="Arial" panose="020B0604020202020204" pitchFamily="34" charset="0"/>
                <a:sym typeface="Wingdings 3" panose="05040102010807070707" pitchFamily="18" charset="2"/>
              </a:rPr>
              <a:t> </a:t>
            </a:r>
            <a:r>
              <a:rPr lang="en-US" altLang="en-US" sz="2800" baseline="0" dirty="0" err="1">
                <a:solidFill>
                  <a:schemeClr val="bg1"/>
                </a:solidFill>
                <a:latin typeface="Times New Roman" panose="02020603050405020304" pitchFamily="18" charset="0"/>
                <a:cs typeface="Arial" panose="020B0604020202020204" pitchFamily="34" charset="0"/>
                <a:sym typeface="Wingdings 3" panose="05040102010807070707" pitchFamily="18" charset="2"/>
              </a:rPr>
              <a:t>để</a:t>
            </a:r>
            <a:r>
              <a:rPr lang="en-US" altLang="en-US" sz="2800" baseline="0" dirty="0">
                <a:solidFill>
                  <a:schemeClr val="bg1"/>
                </a:solidFill>
                <a:latin typeface="Times New Roman" panose="02020603050405020304" pitchFamily="18" charset="0"/>
                <a:cs typeface="Arial" panose="020B0604020202020204" pitchFamily="34" charset="0"/>
                <a:sym typeface="Wingdings 3" panose="05040102010807070707" pitchFamily="18" charset="2"/>
              </a:rPr>
              <a:t>:ABC     DEF  ?</a:t>
            </a:r>
          </a:p>
        </p:txBody>
      </p:sp>
      <p:sp>
        <p:nvSpPr>
          <p:cNvPr id="11" name="Text Box 90"/>
          <p:cNvSpPr txBox="1">
            <a:spLocks noChangeArrowheads="1"/>
          </p:cNvSpPr>
          <p:nvPr/>
        </p:nvSpPr>
        <p:spPr bwMode="auto">
          <a:xfrm>
            <a:off x="511543" y="891280"/>
            <a:ext cx="4060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a:solidFill>
                  <a:schemeClr val="bg1"/>
                </a:solidFill>
                <a:latin typeface="Times New Roman" panose="02020603050405020304" pitchFamily="18" charset="0"/>
                <a:cs typeface="Arial" panose="020B0604020202020204" pitchFamily="34" charset="0"/>
              </a:rPr>
              <a:t>Tam </a:t>
            </a:r>
            <a:r>
              <a:rPr lang="en-US" altLang="en-US" sz="2800" baseline="0" dirty="0" err="1">
                <a:solidFill>
                  <a:schemeClr val="bg1"/>
                </a:solidFill>
                <a:latin typeface="Times New Roman" panose="02020603050405020304" pitchFamily="18" charset="0"/>
                <a:cs typeface="Arial" panose="020B0604020202020204" pitchFamily="34" charset="0"/>
              </a:rPr>
              <a:t>giác</a:t>
            </a:r>
            <a:r>
              <a:rPr lang="en-US" altLang="en-US" sz="2800" baseline="0" dirty="0">
                <a:solidFill>
                  <a:schemeClr val="bg1"/>
                </a:solidFill>
                <a:latin typeface="Times New Roman" panose="02020603050405020304" pitchFamily="18" charset="0"/>
                <a:cs typeface="Arial" panose="020B0604020202020204" pitchFamily="34" charset="0"/>
              </a:rPr>
              <a:t> ABC </a:t>
            </a:r>
            <a:r>
              <a:rPr lang="en-US" altLang="en-US" sz="2800" baseline="0" dirty="0" err="1">
                <a:solidFill>
                  <a:schemeClr val="bg1"/>
                </a:solidFill>
                <a:latin typeface="Times New Roman" panose="02020603050405020304" pitchFamily="18" charset="0"/>
                <a:cs typeface="Arial" panose="020B0604020202020204" pitchFamily="34" charset="0"/>
              </a:rPr>
              <a:t>và</a:t>
            </a:r>
            <a:r>
              <a:rPr lang="en-US" altLang="en-US" sz="2800" baseline="0" dirty="0">
                <a:solidFill>
                  <a:schemeClr val="bg1"/>
                </a:solidFill>
                <a:latin typeface="Times New Roman" panose="02020603050405020304" pitchFamily="18" charset="0"/>
                <a:cs typeface="Arial" panose="020B0604020202020204" pitchFamily="34" charset="0"/>
              </a:rPr>
              <a:t> DEF </a:t>
            </a:r>
            <a:r>
              <a:rPr lang="en-US" altLang="en-US" sz="2800" baseline="0" dirty="0" err="1">
                <a:solidFill>
                  <a:schemeClr val="bg1"/>
                </a:solidFill>
                <a:latin typeface="Times New Roman" panose="02020603050405020304" pitchFamily="18" charset="0"/>
                <a:cs typeface="Arial" panose="020B0604020202020204" pitchFamily="34" charset="0"/>
              </a:rPr>
              <a:t>có</a:t>
            </a:r>
            <a:endParaRPr lang="en-US" altLang="en-US" sz="2800" baseline="0" dirty="0">
              <a:solidFill>
                <a:schemeClr val="bg1"/>
              </a:solidFill>
              <a:latin typeface="Times New Roman" panose="02020603050405020304" pitchFamily="18" charset="0"/>
              <a:cs typeface="Arial" panose="020B0604020202020204" pitchFamily="34" charset="0"/>
            </a:endParaRPr>
          </a:p>
        </p:txBody>
      </p:sp>
      <p:grpSp>
        <p:nvGrpSpPr>
          <p:cNvPr id="12" name="Group 91"/>
          <p:cNvGrpSpPr>
            <a:grpSpLocks/>
          </p:cNvGrpSpPr>
          <p:nvPr/>
        </p:nvGrpSpPr>
        <p:grpSpPr bwMode="auto">
          <a:xfrm>
            <a:off x="5545018" y="1223963"/>
            <a:ext cx="2528888" cy="1979612"/>
            <a:chOff x="1350" y="957"/>
            <a:chExt cx="1593" cy="1247"/>
          </a:xfrm>
        </p:grpSpPr>
        <p:sp>
          <p:nvSpPr>
            <p:cNvPr id="13" name="AutoShape 92"/>
            <p:cNvSpPr>
              <a:spLocks noChangeArrowheads="1"/>
            </p:cNvSpPr>
            <p:nvPr/>
          </p:nvSpPr>
          <p:spPr bwMode="auto">
            <a:xfrm>
              <a:off x="1646" y="1300"/>
              <a:ext cx="995" cy="643"/>
            </a:xfrm>
            <a:prstGeom prst="triangle">
              <a:avLst>
                <a:gd name="adj" fmla="val 77185"/>
              </a:avLst>
            </a:prstGeom>
            <a:noFill/>
            <a:ln w="381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baseline="0">
                <a:solidFill>
                  <a:schemeClr val="bg1"/>
                </a:solidFill>
                <a:latin typeface="Times New Roman" panose="02020603050405020304" pitchFamily="18" charset="0"/>
                <a:cs typeface="Arial" panose="020B0604020202020204" pitchFamily="34" charset="0"/>
              </a:endParaRPr>
            </a:p>
          </p:txBody>
        </p:sp>
        <p:sp>
          <p:nvSpPr>
            <p:cNvPr id="14" name="Text Box 93"/>
            <p:cNvSpPr txBox="1">
              <a:spLocks noChangeArrowheads="1"/>
            </p:cNvSpPr>
            <p:nvPr/>
          </p:nvSpPr>
          <p:spPr bwMode="auto">
            <a:xfrm>
              <a:off x="2253" y="957"/>
              <a:ext cx="3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a:solidFill>
                    <a:schemeClr val="bg1"/>
                  </a:solidFill>
                  <a:latin typeface="Times New Roman" panose="02020603050405020304" pitchFamily="18" charset="0"/>
                  <a:cs typeface="Arial" panose="020B0604020202020204" pitchFamily="34" charset="0"/>
                </a:rPr>
                <a:t>A</a:t>
              </a:r>
            </a:p>
          </p:txBody>
        </p:sp>
        <p:sp>
          <p:nvSpPr>
            <p:cNvPr id="15" name="Text Box 94"/>
            <p:cNvSpPr txBox="1">
              <a:spLocks noChangeArrowheads="1"/>
            </p:cNvSpPr>
            <p:nvPr/>
          </p:nvSpPr>
          <p:spPr bwMode="auto">
            <a:xfrm>
              <a:off x="1350" y="1826"/>
              <a:ext cx="3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a:solidFill>
                    <a:schemeClr val="bg1"/>
                  </a:solidFill>
                  <a:latin typeface="Times New Roman" panose="02020603050405020304" pitchFamily="18" charset="0"/>
                  <a:cs typeface="Arial" panose="020B0604020202020204" pitchFamily="34" charset="0"/>
                </a:rPr>
                <a:t>B</a:t>
              </a:r>
            </a:p>
          </p:txBody>
        </p:sp>
        <p:sp>
          <p:nvSpPr>
            <p:cNvPr id="16" name="Text Box 95"/>
            <p:cNvSpPr txBox="1">
              <a:spLocks noChangeArrowheads="1"/>
            </p:cNvSpPr>
            <p:nvPr/>
          </p:nvSpPr>
          <p:spPr bwMode="auto">
            <a:xfrm>
              <a:off x="2593" y="1874"/>
              <a:ext cx="3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a:solidFill>
                    <a:schemeClr val="bg1"/>
                  </a:solidFill>
                  <a:latin typeface="Times New Roman" panose="02020603050405020304" pitchFamily="18" charset="0"/>
                  <a:cs typeface="Arial" panose="020B0604020202020204" pitchFamily="34" charset="0"/>
                </a:rPr>
                <a:t>C</a:t>
              </a:r>
            </a:p>
          </p:txBody>
        </p:sp>
        <p:sp>
          <p:nvSpPr>
            <p:cNvPr id="17" name="Text Box 96"/>
            <p:cNvSpPr txBox="1">
              <a:spLocks noChangeArrowheads="1"/>
            </p:cNvSpPr>
            <p:nvPr/>
          </p:nvSpPr>
          <p:spPr bwMode="auto">
            <a:xfrm>
              <a:off x="1726" y="1367"/>
              <a:ext cx="35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baseline="0" dirty="0">
                  <a:solidFill>
                    <a:schemeClr val="bg1"/>
                  </a:solidFill>
                  <a:latin typeface="Times New Roman" panose="02020603050405020304" pitchFamily="18" charset="0"/>
                  <a:cs typeface="Arial" panose="020B0604020202020204" pitchFamily="34" charset="0"/>
                </a:rPr>
                <a:t>4</a:t>
              </a:r>
            </a:p>
          </p:txBody>
        </p:sp>
        <p:sp>
          <p:nvSpPr>
            <p:cNvPr id="18" name="Text Box 97"/>
            <p:cNvSpPr txBox="1">
              <a:spLocks noChangeArrowheads="1"/>
            </p:cNvSpPr>
            <p:nvPr/>
          </p:nvSpPr>
          <p:spPr bwMode="auto">
            <a:xfrm>
              <a:off x="2545" y="1443"/>
              <a:ext cx="3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baseline="0">
                  <a:solidFill>
                    <a:schemeClr val="bg1"/>
                  </a:solidFill>
                  <a:latin typeface="Times New Roman" panose="02020603050405020304" pitchFamily="18" charset="0"/>
                  <a:cs typeface="Arial" panose="020B0604020202020204" pitchFamily="34" charset="0"/>
                </a:rPr>
                <a:t>3</a:t>
              </a:r>
            </a:p>
          </p:txBody>
        </p:sp>
      </p:grpSp>
      <p:sp>
        <p:nvSpPr>
          <p:cNvPr id="23" name="Text Box 69"/>
          <p:cNvSpPr txBox="1">
            <a:spLocks noChangeArrowheads="1"/>
          </p:cNvSpPr>
          <p:nvPr/>
        </p:nvSpPr>
        <p:spPr bwMode="auto">
          <a:xfrm>
            <a:off x="1375019" y="5699125"/>
            <a:ext cx="53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a:solidFill>
                  <a:schemeClr val="bg1"/>
                </a:solidFill>
                <a:latin typeface="Times New Roman" panose="02020603050405020304" pitchFamily="18" charset="0"/>
                <a:cs typeface="Arial" panose="020B0604020202020204" pitchFamily="34" charset="0"/>
              </a:rPr>
              <a:t>*</a:t>
            </a:r>
          </a:p>
        </p:txBody>
      </p:sp>
      <p:sp>
        <p:nvSpPr>
          <p:cNvPr id="24" name="TextBox 97"/>
          <p:cNvSpPr txBox="1">
            <a:spLocks noChangeArrowheads="1"/>
          </p:cNvSpPr>
          <p:nvPr/>
        </p:nvSpPr>
        <p:spPr bwMode="auto">
          <a:xfrm>
            <a:off x="505016" y="119922"/>
            <a:ext cx="30313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u="sng" baseline="0" dirty="0" err="1">
                <a:solidFill>
                  <a:srgbClr val="FFFF00"/>
                </a:solidFill>
                <a:latin typeface="Times New Roman" panose="02020603050405020304" pitchFamily="18" charset="0"/>
                <a:cs typeface="Arial" panose="020B0604020202020204" pitchFamily="34" charset="0"/>
              </a:rPr>
              <a:t>Bài</a:t>
            </a:r>
            <a:r>
              <a:rPr lang="en-US" altLang="en-US" sz="3600" b="1" u="sng" baseline="0" dirty="0">
                <a:solidFill>
                  <a:srgbClr val="FFFF00"/>
                </a:solidFill>
                <a:latin typeface="Times New Roman" panose="02020603050405020304" pitchFamily="18" charset="0"/>
                <a:cs typeface="Arial" panose="020B0604020202020204" pitchFamily="34" charset="0"/>
              </a:rPr>
              <a:t> </a:t>
            </a:r>
            <a:r>
              <a:rPr lang="en-US" altLang="en-US" sz="3600" b="1" u="sng" baseline="0" dirty="0" err="1">
                <a:solidFill>
                  <a:srgbClr val="FFFF00"/>
                </a:solidFill>
                <a:latin typeface="Times New Roman" panose="02020603050405020304" pitchFamily="18" charset="0"/>
                <a:cs typeface="Arial" panose="020B0604020202020204" pitchFamily="34" charset="0"/>
              </a:rPr>
              <a:t>tập</a:t>
            </a:r>
            <a:r>
              <a:rPr lang="en-US" altLang="en-US" sz="3600" b="1" u="sng" baseline="0" dirty="0">
                <a:solidFill>
                  <a:srgbClr val="FFFF00"/>
                </a:solidFill>
                <a:latin typeface="Times New Roman" panose="02020603050405020304" pitchFamily="18" charset="0"/>
                <a:cs typeface="Arial" panose="020B0604020202020204" pitchFamily="34" charset="0"/>
              </a:rPr>
              <a:t> </a:t>
            </a:r>
            <a:r>
              <a:rPr lang="vi-VN" altLang="en-US" sz="3600" b="1" u="sng" dirty="0">
                <a:solidFill>
                  <a:srgbClr val="FFFF00"/>
                </a:solidFill>
                <a:latin typeface="Times New Roman" panose="02020603050405020304" pitchFamily="18" charset="0"/>
                <a:cs typeface="Arial" panose="020B0604020202020204" pitchFamily="34" charset="0"/>
              </a:rPr>
              <a:t>3</a:t>
            </a:r>
            <a:r>
              <a:rPr lang="en-US" altLang="en-US" sz="3600" b="1" u="sng" baseline="0" dirty="0">
                <a:solidFill>
                  <a:srgbClr val="FFFF00"/>
                </a:solidFill>
                <a:latin typeface="Times New Roman" panose="02020603050405020304" pitchFamily="18" charset="0"/>
                <a:cs typeface="Arial" panose="020B0604020202020204" pitchFamily="34" charset="0"/>
              </a:rPr>
              <a:t>:</a:t>
            </a:r>
          </a:p>
        </p:txBody>
      </p:sp>
      <p:grpSp>
        <p:nvGrpSpPr>
          <p:cNvPr id="25" name="Group 35"/>
          <p:cNvGrpSpPr>
            <a:grpSpLocks/>
          </p:cNvGrpSpPr>
          <p:nvPr/>
        </p:nvGrpSpPr>
        <p:grpSpPr bwMode="auto">
          <a:xfrm>
            <a:off x="7716718" y="785813"/>
            <a:ext cx="4322763" cy="2714626"/>
            <a:chOff x="2786" y="549"/>
            <a:chExt cx="2723" cy="1710"/>
          </a:xfrm>
        </p:grpSpPr>
        <p:sp>
          <p:nvSpPr>
            <p:cNvPr id="26" name="AutoShape 36"/>
            <p:cNvSpPr>
              <a:spLocks noChangeArrowheads="1"/>
            </p:cNvSpPr>
            <p:nvPr/>
          </p:nvSpPr>
          <p:spPr bwMode="auto">
            <a:xfrm>
              <a:off x="3214" y="821"/>
              <a:ext cx="1578" cy="1165"/>
            </a:xfrm>
            <a:prstGeom prst="triangle">
              <a:avLst>
                <a:gd name="adj" fmla="val 75287"/>
              </a:avLst>
            </a:prstGeom>
            <a:noFill/>
            <a:ln w="381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baseline="0">
                <a:solidFill>
                  <a:schemeClr val="bg1"/>
                </a:solidFill>
                <a:latin typeface="Times New Roman" panose="02020603050405020304" pitchFamily="18" charset="0"/>
                <a:cs typeface="Arial" panose="020B0604020202020204" pitchFamily="34" charset="0"/>
              </a:endParaRPr>
            </a:p>
          </p:txBody>
        </p:sp>
        <p:sp>
          <p:nvSpPr>
            <p:cNvPr id="27" name="Text Box 37"/>
            <p:cNvSpPr txBox="1">
              <a:spLocks noChangeArrowheads="1"/>
            </p:cNvSpPr>
            <p:nvPr/>
          </p:nvSpPr>
          <p:spPr bwMode="auto">
            <a:xfrm>
              <a:off x="4191" y="549"/>
              <a:ext cx="7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a:solidFill>
                    <a:schemeClr val="bg1"/>
                  </a:solidFill>
                  <a:latin typeface="Times New Roman" panose="02020603050405020304" pitchFamily="18" charset="0"/>
                  <a:cs typeface="Arial" panose="020B0604020202020204" pitchFamily="34" charset="0"/>
                </a:rPr>
                <a:t>D</a:t>
              </a:r>
            </a:p>
          </p:txBody>
        </p:sp>
        <p:sp>
          <p:nvSpPr>
            <p:cNvPr id="28" name="Text Box 38"/>
            <p:cNvSpPr txBox="1">
              <a:spLocks noChangeArrowheads="1"/>
            </p:cNvSpPr>
            <p:nvPr/>
          </p:nvSpPr>
          <p:spPr bwMode="auto">
            <a:xfrm>
              <a:off x="2786" y="1924"/>
              <a:ext cx="71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a:solidFill>
                    <a:schemeClr val="bg1"/>
                  </a:solidFill>
                  <a:latin typeface="Times New Roman" panose="02020603050405020304" pitchFamily="18" charset="0"/>
                  <a:cs typeface="Arial" panose="020B0604020202020204" pitchFamily="34" charset="0"/>
                </a:rPr>
                <a:t>    E</a:t>
              </a:r>
            </a:p>
          </p:txBody>
        </p:sp>
        <p:sp>
          <p:nvSpPr>
            <p:cNvPr id="29" name="Text Box 39"/>
            <p:cNvSpPr txBox="1">
              <a:spLocks noChangeArrowheads="1"/>
            </p:cNvSpPr>
            <p:nvPr/>
          </p:nvSpPr>
          <p:spPr bwMode="auto">
            <a:xfrm>
              <a:off x="4792" y="1929"/>
              <a:ext cx="71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a:solidFill>
                    <a:schemeClr val="bg1"/>
                  </a:solidFill>
                  <a:latin typeface="Times New Roman" panose="02020603050405020304" pitchFamily="18" charset="0"/>
                  <a:cs typeface="Arial" panose="020B0604020202020204" pitchFamily="34" charset="0"/>
                </a:rPr>
                <a:t>F</a:t>
              </a:r>
            </a:p>
          </p:txBody>
        </p:sp>
        <p:sp>
          <p:nvSpPr>
            <p:cNvPr id="30" name="Text Box 40"/>
            <p:cNvSpPr txBox="1">
              <a:spLocks noChangeArrowheads="1"/>
            </p:cNvSpPr>
            <p:nvPr/>
          </p:nvSpPr>
          <p:spPr bwMode="auto">
            <a:xfrm>
              <a:off x="3471" y="1222"/>
              <a:ext cx="7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baseline="0" dirty="0">
                  <a:solidFill>
                    <a:schemeClr val="bg1"/>
                  </a:solidFill>
                  <a:latin typeface="Times New Roman" panose="02020603050405020304" pitchFamily="18" charset="0"/>
                  <a:cs typeface="Arial" panose="020B0604020202020204" pitchFamily="34" charset="0"/>
                </a:rPr>
                <a:t>8</a:t>
              </a:r>
            </a:p>
          </p:txBody>
        </p:sp>
        <p:sp>
          <p:nvSpPr>
            <p:cNvPr id="31" name="Text Box 41"/>
            <p:cNvSpPr txBox="1">
              <a:spLocks noChangeArrowheads="1"/>
            </p:cNvSpPr>
            <p:nvPr/>
          </p:nvSpPr>
          <p:spPr bwMode="auto">
            <a:xfrm>
              <a:off x="4601" y="1252"/>
              <a:ext cx="7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baseline="0">
                  <a:solidFill>
                    <a:schemeClr val="bg1"/>
                  </a:solidFill>
                  <a:latin typeface="Times New Roman" panose="02020603050405020304" pitchFamily="18" charset="0"/>
                  <a:cs typeface="Arial" panose="020B0604020202020204" pitchFamily="34" charset="0"/>
                </a:rPr>
                <a:t>6</a:t>
              </a:r>
            </a:p>
          </p:txBody>
        </p:sp>
      </p:grpSp>
      <p:grpSp>
        <p:nvGrpSpPr>
          <p:cNvPr id="32" name="Group 70"/>
          <p:cNvGrpSpPr>
            <a:grpSpLocks/>
          </p:cNvGrpSpPr>
          <p:nvPr/>
        </p:nvGrpSpPr>
        <p:grpSpPr bwMode="auto">
          <a:xfrm>
            <a:off x="-955431" y="5257800"/>
            <a:ext cx="9858375" cy="936625"/>
            <a:chOff x="240" y="3205"/>
            <a:chExt cx="5724" cy="590"/>
          </a:xfrm>
        </p:grpSpPr>
        <p:grpSp>
          <p:nvGrpSpPr>
            <p:cNvPr id="33" name="Group 71"/>
            <p:cNvGrpSpPr>
              <a:grpSpLocks/>
            </p:cNvGrpSpPr>
            <p:nvPr/>
          </p:nvGrpSpPr>
          <p:grpSpPr bwMode="auto">
            <a:xfrm>
              <a:off x="240" y="3205"/>
              <a:ext cx="5088" cy="580"/>
              <a:chOff x="240" y="3205"/>
              <a:chExt cx="5088" cy="580"/>
            </a:xfrm>
          </p:grpSpPr>
          <p:grpSp>
            <p:nvGrpSpPr>
              <p:cNvPr id="35" name="Group 72"/>
              <p:cNvGrpSpPr>
                <a:grpSpLocks/>
              </p:cNvGrpSpPr>
              <p:nvPr/>
            </p:nvGrpSpPr>
            <p:grpSpPr bwMode="auto">
              <a:xfrm>
                <a:off x="240" y="3205"/>
                <a:ext cx="5088" cy="358"/>
                <a:chOff x="384" y="3428"/>
                <a:chExt cx="5088" cy="358"/>
              </a:xfrm>
            </p:grpSpPr>
            <p:sp>
              <p:nvSpPr>
                <p:cNvPr id="44" name="Text Box 73"/>
                <p:cNvSpPr txBox="1">
                  <a:spLocks noChangeArrowheads="1"/>
                </p:cNvSpPr>
                <p:nvPr/>
              </p:nvSpPr>
              <p:spPr bwMode="auto">
                <a:xfrm>
                  <a:off x="384" y="3456"/>
                  <a:ext cx="50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b="1" baseline="0">
                    <a:solidFill>
                      <a:schemeClr val="bg1"/>
                    </a:solidFill>
                    <a:latin typeface="Times New Roman" panose="02020603050405020304" pitchFamily="18" charset="0"/>
                    <a:cs typeface="Arial" panose="020B0604020202020204" pitchFamily="34" charset="0"/>
                  </a:endParaRPr>
                </a:p>
              </p:txBody>
            </p:sp>
            <p:grpSp>
              <p:nvGrpSpPr>
                <p:cNvPr id="45" name="Group 74"/>
                <p:cNvGrpSpPr>
                  <a:grpSpLocks/>
                </p:cNvGrpSpPr>
                <p:nvPr/>
              </p:nvGrpSpPr>
              <p:grpSpPr bwMode="auto">
                <a:xfrm>
                  <a:off x="926" y="3428"/>
                  <a:ext cx="884" cy="271"/>
                  <a:chOff x="926" y="3428"/>
                  <a:chExt cx="884" cy="271"/>
                </a:xfrm>
              </p:grpSpPr>
              <p:grpSp>
                <p:nvGrpSpPr>
                  <p:cNvPr id="46" name="Group 75"/>
                  <p:cNvGrpSpPr>
                    <a:grpSpLocks noChangeAspect="1"/>
                  </p:cNvGrpSpPr>
                  <p:nvPr/>
                </p:nvGrpSpPr>
                <p:grpSpPr bwMode="auto">
                  <a:xfrm>
                    <a:off x="1632" y="3428"/>
                    <a:ext cx="178" cy="271"/>
                    <a:chOff x="1632" y="3428"/>
                    <a:chExt cx="178" cy="271"/>
                  </a:xfrm>
                </p:grpSpPr>
                <p:sp>
                  <p:nvSpPr>
                    <p:cNvPr id="50" name="AutoShape 76"/>
                    <p:cNvSpPr>
                      <a:spLocks noChangeAspect="1" noChangeArrowheads="1" noTextEdit="1"/>
                    </p:cNvSpPr>
                    <p:nvPr/>
                  </p:nvSpPr>
                  <p:spPr bwMode="auto">
                    <a:xfrm>
                      <a:off x="1632" y="345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chemeClr val="bg1"/>
                        </a:solidFill>
                      </a:endParaRPr>
                    </a:p>
                  </p:txBody>
                </p:sp>
                <p:sp>
                  <p:nvSpPr>
                    <p:cNvPr id="51" name="Rectangle 77"/>
                    <p:cNvSpPr>
                      <a:spLocks noChangeArrowheads="1"/>
                    </p:cNvSpPr>
                    <p:nvPr/>
                  </p:nvSpPr>
                  <p:spPr bwMode="auto">
                    <a:xfrm>
                      <a:off x="1656" y="3428"/>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2800" b="1" baseline="0">
                        <a:solidFill>
                          <a:schemeClr val="bg1"/>
                        </a:solidFill>
                        <a:latin typeface="Times New Roman" panose="02020603050405020304" pitchFamily="18" charset="0"/>
                        <a:cs typeface="Arial" panose="020B0604020202020204" pitchFamily="34" charset="0"/>
                      </a:endParaRPr>
                    </a:p>
                  </p:txBody>
                </p:sp>
              </p:grpSp>
              <p:grpSp>
                <p:nvGrpSpPr>
                  <p:cNvPr id="47" name="Group 78"/>
                  <p:cNvGrpSpPr>
                    <a:grpSpLocks noChangeAspect="1"/>
                  </p:cNvGrpSpPr>
                  <p:nvPr/>
                </p:nvGrpSpPr>
                <p:grpSpPr bwMode="auto">
                  <a:xfrm>
                    <a:off x="926" y="3428"/>
                    <a:ext cx="178" cy="271"/>
                    <a:chOff x="926" y="3428"/>
                    <a:chExt cx="178" cy="271"/>
                  </a:xfrm>
                </p:grpSpPr>
                <p:sp>
                  <p:nvSpPr>
                    <p:cNvPr id="48" name="AutoShape 79"/>
                    <p:cNvSpPr>
                      <a:spLocks noChangeAspect="1" noChangeArrowheads="1" noTextEdit="1"/>
                    </p:cNvSpPr>
                    <p:nvPr/>
                  </p:nvSpPr>
                  <p:spPr bwMode="auto">
                    <a:xfrm>
                      <a:off x="926" y="345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chemeClr val="bg1"/>
                        </a:solidFill>
                      </a:endParaRPr>
                    </a:p>
                  </p:txBody>
                </p:sp>
                <p:sp>
                  <p:nvSpPr>
                    <p:cNvPr id="49" name="Rectangle 80"/>
                    <p:cNvSpPr>
                      <a:spLocks noChangeArrowheads="1"/>
                    </p:cNvSpPr>
                    <p:nvPr/>
                  </p:nvSpPr>
                  <p:spPr bwMode="auto">
                    <a:xfrm>
                      <a:off x="950" y="3428"/>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2800" b="1" baseline="0">
                        <a:solidFill>
                          <a:schemeClr val="bg1"/>
                        </a:solidFill>
                        <a:latin typeface="Times New Roman" panose="02020603050405020304" pitchFamily="18" charset="0"/>
                        <a:cs typeface="Arial" panose="020B0604020202020204" pitchFamily="34" charset="0"/>
                      </a:endParaRPr>
                    </a:p>
                  </p:txBody>
                </p:sp>
              </p:grpSp>
            </p:grpSp>
          </p:grpSp>
          <p:grpSp>
            <p:nvGrpSpPr>
              <p:cNvPr id="36" name="Group 81"/>
              <p:cNvGrpSpPr>
                <a:grpSpLocks noChangeAspect="1"/>
              </p:cNvGrpSpPr>
              <p:nvPr/>
            </p:nvGrpSpPr>
            <p:grpSpPr bwMode="auto">
              <a:xfrm>
                <a:off x="1968" y="3471"/>
                <a:ext cx="678" cy="314"/>
                <a:chOff x="2640" y="3215"/>
                <a:chExt cx="678" cy="314"/>
              </a:xfrm>
            </p:grpSpPr>
            <p:sp>
              <p:nvSpPr>
                <p:cNvPr id="37" name="AutoShape 82"/>
                <p:cNvSpPr>
                  <a:spLocks noChangeAspect="1" noChangeArrowheads="1" noTextEdit="1"/>
                </p:cNvSpPr>
                <p:nvPr/>
              </p:nvSpPr>
              <p:spPr bwMode="auto">
                <a:xfrm>
                  <a:off x="2640" y="3216"/>
                  <a:ext cx="67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solidFill>
                      <a:schemeClr val="bg1"/>
                    </a:solidFill>
                  </a:endParaRPr>
                </a:p>
              </p:txBody>
            </p:sp>
            <p:sp>
              <p:nvSpPr>
                <p:cNvPr id="38" name="Rectangle 83"/>
                <p:cNvSpPr>
                  <a:spLocks noChangeArrowheads="1"/>
                </p:cNvSpPr>
                <p:nvPr/>
              </p:nvSpPr>
              <p:spPr bwMode="auto">
                <a:xfrm>
                  <a:off x="3247" y="3258"/>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2800" b="1" baseline="0">
                    <a:solidFill>
                      <a:schemeClr val="bg1"/>
                    </a:solidFill>
                    <a:latin typeface="Times New Roman" panose="02020603050405020304" pitchFamily="18" charset="0"/>
                    <a:cs typeface="Arial" panose="020B0604020202020204" pitchFamily="34" charset="0"/>
                  </a:endParaRPr>
                </a:p>
              </p:txBody>
            </p:sp>
            <p:sp>
              <p:nvSpPr>
                <p:cNvPr id="39" name="Rectangle 84"/>
                <p:cNvSpPr>
                  <a:spLocks noChangeArrowheads="1"/>
                </p:cNvSpPr>
                <p:nvPr/>
              </p:nvSpPr>
              <p:spPr bwMode="auto">
                <a:xfrm>
                  <a:off x="3145" y="3215"/>
                  <a:ext cx="7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baseline="0">
                      <a:solidFill>
                        <a:schemeClr val="bg1"/>
                      </a:solidFill>
                      <a:latin typeface="Times New Roman" panose="02020603050405020304" pitchFamily="18" charset="0"/>
                      <a:cs typeface="Arial" panose="020B0604020202020204" pitchFamily="34" charset="0"/>
                    </a:rPr>
                    <a:t>ˆ</a:t>
                  </a:r>
                </a:p>
              </p:txBody>
            </p:sp>
            <p:sp>
              <p:nvSpPr>
                <p:cNvPr id="40" name="Rectangle 85"/>
                <p:cNvSpPr>
                  <a:spLocks noChangeArrowheads="1"/>
                </p:cNvSpPr>
                <p:nvPr/>
              </p:nvSpPr>
              <p:spPr bwMode="auto">
                <a:xfrm>
                  <a:off x="2733" y="3215"/>
                  <a:ext cx="7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baseline="0">
                      <a:solidFill>
                        <a:schemeClr val="bg1"/>
                      </a:solidFill>
                      <a:latin typeface="Times New Roman" panose="02020603050405020304" pitchFamily="18" charset="0"/>
                      <a:cs typeface="Arial" panose="020B0604020202020204" pitchFamily="34" charset="0"/>
                    </a:rPr>
                    <a:t>ˆ</a:t>
                  </a:r>
                </a:p>
              </p:txBody>
            </p:sp>
            <p:sp>
              <p:nvSpPr>
                <p:cNvPr id="41" name="Rectangle 86"/>
                <p:cNvSpPr>
                  <a:spLocks noChangeArrowheads="1"/>
                </p:cNvSpPr>
                <p:nvPr/>
              </p:nvSpPr>
              <p:spPr bwMode="auto">
                <a:xfrm>
                  <a:off x="3106" y="3258"/>
                  <a:ext cx="21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baseline="0" dirty="0">
                      <a:solidFill>
                        <a:schemeClr val="bg1"/>
                      </a:solidFill>
                      <a:latin typeface="Times New Roman" panose="02020603050405020304" pitchFamily="18" charset="0"/>
                      <a:cs typeface="Arial" panose="020B0604020202020204" pitchFamily="34" charset="0"/>
                    </a:rPr>
                    <a:t>D</a:t>
                  </a:r>
                </a:p>
              </p:txBody>
            </p:sp>
            <p:sp>
              <p:nvSpPr>
                <p:cNvPr id="42" name="Rectangle 87"/>
                <p:cNvSpPr>
                  <a:spLocks noChangeArrowheads="1"/>
                </p:cNvSpPr>
                <p:nvPr/>
              </p:nvSpPr>
              <p:spPr bwMode="auto">
                <a:xfrm>
                  <a:off x="2694" y="3258"/>
                  <a:ext cx="15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baseline="0">
                      <a:solidFill>
                        <a:schemeClr val="bg1"/>
                      </a:solidFill>
                      <a:latin typeface="Times New Roman" panose="02020603050405020304" pitchFamily="18" charset="0"/>
                      <a:cs typeface="Arial" panose="020B0604020202020204" pitchFamily="34" charset="0"/>
                    </a:rPr>
                    <a:t>A</a:t>
                  </a:r>
                </a:p>
              </p:txBody>
            </p:sp>
            <p:sp>
              <p:nvSpPr>
                <p:cNvPr id="43" name="Rectangle 88"/>
                <p:cNvSpPr>
                  <a:spLocks noChangeArrowheads="1"/>
                </p:cNvSpPr>
                <p:nvPr/>
              </p:nvSpPr>
              <p:spPr bwMode="auto">
                <a:xfrm>
                  <a:off x="2894" y="3241"/>
                  <a:ext cx="11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baseline="0" dirty="0">
                      <a:solidFill>
                        <a:schemeClr val="bg1"/>
                      </a:solidFill>
                      <a:latin typeface="Symbol" panose="05050102010706020507" pitchFamily="18" charset="2"/>
                      <a:cs typeface="Arial" panose="020B0604020202020204" pitchFamily="34" charset="0"/>
                    </a:rPr>
                    <a:t>=</a:t>
                  </a:r>
                  <a:endParaRPr lang="en-US" altLang="en-US" sz="2800" b="1" baseline="0" dirty="0">
                    <a:solidFill>
                      <a:schemeClr val="bg1"/>
                    </a:solidFill>
                    <a:latin typeface="Times New Roman" panose="02020603050405020304" pitchFamily="18" charset="0"/>
                    <a:cs typeface="Arial" panose="020B0604020202020204" pitchFamily="34" charset="0"/>
                  </a:endParaRPr>
                </a:p>
              </p:txBody>
            </p:sp>
          </p:grpSp>
        </p:grpSp>
        <p:sp>
          <p:nvSpPr>
            <p:cNvPr id="34" name="Text Box 89"/>
            <p:cNvSpPr txBox="1">
              <a:spLocks noChangeArrowheads="1"/>
            </p:cNvSpPr>
            <p:nvPr/>
          </p:nvSpPr>
          <p:spPr bwMode="auto">
            <a:xfrm>
              <a:off x="2640" y="3465"/>
              <a:ext cx="3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baseline="0" dirty="0">
                  <a:solidFill>
                    <a:schemeClr val="bg1"/>
                  </a:solidFill>
                  <a:latin typeface=".VnTime" panose="020B7200000000000000" pitchFamily="34" charset="0"/>
                  <a:cs typeface="Arial" panose="020B0604020202020204" pitchFamily="34" charset="0"/>
                </a:rPr>
                <a:t>(</a:t>
              </a:r>
              <a:r>
                <a:rPr lang="en-US" altLang="en-US" sz="2800" baseline="0" dirty="0" err="1">
                  <a:solidFill>
                    <a:schemeClr val="bg1"/>
                  </a:solidFill>
                  <a:latin typeface="Times New Roman" panose="02020603050405020304" pitchFamily="18" charset="0"/>
                  <a:cs typeface="Arial" panose="020B0604020202020204" pitchFamily="34" charset="0"/>
                </a:rPr>
                <a:t>Trường</a:t>
              </a:r>
              <a:r>
                <a:rPr lang="en-US" altLang="en-US" sz="2800" baseline="0" dirty="0">
                  <a:solidFill>
                    <a:schemeClr val="bg1"/>
                  </a:solidFill>
                  <a:latin typeface="Times New Roman" panose="02020603050405020304" pitchFamily="18" charset="0"/>
                  <a:cs typeface="Arial" panose="020B0604020202020204" pitchFamily="34" charset="0"/>
                </a:rPr>
                <a:t> </a:t>
              </a:r>
              <a:r>
                <a:rPr lang="en-US" altLang="en-US" sz="2800" baseline="0" dirty="0" err="1">
                  <a:solidFill>
                    <a:schemeClr val="bg1"/>
                  </a:solidFill>
                  <a:latin typeface="Times New Roman" panose="02020603050405020304" pitchFamily="18" charset="0"/>
                  <a:cs typeface="Arial" panose="020B0604020202020204" pitchFamily="34" charset="0"/>
                </a:rPr>
                <a:t>hợp</a:t>
              </a:r>
              <a:r>
                <a:rPr lang="en-US" altLang="en-US" sz="2800" baseline="0" dirty="0">
                  <a:solidFill>
                    <a:schemeClr val="bg1"/>
                  </a:solidFill>
                  <a:latin typeface=".VnTime" panose="020B7200000000000000" pitchFamily="34" charset="0"/>
                  <a:cs typeface="Arial" panose="020B0604020202020204" pitchFamily="34" charset="0"/>
                </a:rPr>
                <a:t> </a:t>
              </a:r>
              <a:r>
                <a:rPr lang="en-US" altLang="en-US" sz="2800" baseline="0" dirty="0" err="1">
                  <a:solidFill>
                    <a:schemeClr val="bg1"/>
                  </a:solidFill>
                  <a:latin typeface="Times New Roman" panose="02020603050405020304" pitchFamily="18" charset="0"/>
                </a:rPr>
                <a:t>đồng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dạng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thứ</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hai</a:t>
              </a:r>
              <a:r>
                <a:rPr lang="en-US" altLang="en-US" sz="2800" b="1" baseline="0" dirty="0">
                  <a:solidFill>
                    <a:schemeClr val="bg1"/>
                  </a:solidFill>
                  <a:latin typeface=".VnTime" panose="020B7200000000000000" pitchFamily="34" charset="0"/>
                  <a:cs typeface="Arial" panose="020B0604020202020204" pitchFamily="34" charset="0"/>
                </a:rPr>
                <a:t>) .</a:t>
              </a:r>
              <a:r>
                <a:rPr lang="en-US" altLang="en-US" sz="2800" b="1" baseline="0" dirty="0">
                  <a:solidFill>
                    <a:schemeClr val="bg1"/>
                  </a:solidFill>
                  <a:latin typeface="Times New Roman" panose="02020603050405020304" pitchFamily="18" charset="0"/>
                  <a:cs typeface="Arial" panose="020B0604020202020204" pitchFamily="34" charset="0"/>
                </a:rPr>
                <a:t> </a:t>
              </a:r>
            </a:p>
          </p:txBody>
        </p:sp>
      </p:grpSp>
      <p:grpSp>
        <p:nvGrpSpPr>
          <p:cNvPr id="57" name="Group 56"/>
          <p:cNvGrpSpPr/>
          <p:nvPr/>
        </p:nvGrpSpPr>
        <p:grpSpPr>
          <a:xfrm>
            <a:off x="1330569" y="4700344"/>
            <a:ext cx="7348538" cy="825500"/>
            <a:chOff x="1330569" y="4700344"/>
            <a:chExt cx="7348538" cy="825500"/>
          </a:xfrm>
        </p:grpSpPr>
        <p:grpSp>
          <p:nvGrpSpPr>
            <p:cNvPr id="19" name="Group 54"/>
            <p:cNvGrpSpPr>
              <a:grpSpLocks/>
            </p:cNvGrpSpPr>
            <p:nvPr/>
          </p:nvGrpSpPr>
          <p:grpSpPr bwMode="auto">
            <a:xfrm>
              <a:off x="1330569" y="4806953"/>
              <a:ext cx="7348538" cy="574020"/>
              <a:chOff x="685800" y="5307013"/>
              <a:chExt cx="6815158" cy="574019"/>
            </a:xfrm>
          </p:grpSpPr>
          <p:sp>
            <p:nvSpPr>
              <p:cNvPr id="21" name="Text Box 45"/>
              <p:cNvSpPr txBox="1">
                <a:spLocks noChangeArrowheads="1"/>
              </p:cNvSpPr>
              <p:nvPr/>
            </p:nvSpPr>
            <p:spPr bwMode="auto">
              <a:xfrm>
                <a:off x="2430445" y="5307013"/>
                <a:ext cx="5070513"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a:solidFill>
                      <a:schemeClr val="bg1"/>
                    </a:solidFill>
                    <a:latin typeface="Times New Roman" panose="02020603050405020304" pitchFamily="18" charset="0"/>
                    <a:cs typeface="Arial" panose="020B0604020202020204" pitchFamily="34" charset="0"/>
                  </a:rPr>
                  <a:t>(</a:t>
                </a:r>
                <a:r>
                  <a:rPr lang="en-US" altLang="en-US" sz="2800" baseline="0" dirty="0" err="1">
                    <a:solidFill>
                      <a:schemeClr val="bg1"/>
                    </a:solidFill>
                    <a:latin typeface="Times New Roman" panose="02020603050405020304" pitchFamily="18" charset="0"/>
                    <a:cs typeface="Arial" panose="020B0604020202020204" pitchFamily="34" charset="0"/>
                  </a:rPr>
                  <a:t>Trư</a:t>
                </a:r>
                <a:r>
                  <a:rPr lang="en-US" altLang="en-US" sz="2800" baseline="0" dirty="0" err="1">
                    <a:solidFill>
                      <a:schemeClr val="bg1"/>
                    </a:solidFill>
                    <a:latin typeface="Times New Roman" panose="02020603050405020304" pitchFamily="18" charset="0"/>
                  </a:rPr>
                  <a:t>ờ</a:t>
                </a:r>
                <a:r>
                  <a:rPr lang="en-US" altLang="en-US" sz="2800" baseline="0" dirty="0" err="1">
                    <a:solidFill>
                      <a:schemeClr val="bg1"/>
                    </a:solidFill>
                    <a:latin typeface="Times New Roman" panose="02020603050405020304" pitchFamily="18" charset="0"/>
                    <a:cs typeface="Arial" panose="020B0604020202020204" pitchFamily="34" charset="0"/>
                  </a:rPr>
                  <a:t>ng</a:t>
                </a:r>
                <a:r>
                  <a:rPr lang="en-US" altLang="en-US" sz="2800" baseline="0" dirty="0">
                    <a:solidFill>
                      <a:schemeClr val="bg1"/>
                    </a:solidFill>
                    <a:latin typeface="Times New Roman" panose="02020603050405020304" pitchFamily="18" charset="0"/>
                    <a:cs typeface="Arial" panose="020B0604020202020204" pitchFamily="34" charset="0"/>
                  </a:rPr>
                  <a:t> </a:t>
                </a:r>
                <a:r>
                  <a:rPr lang="en-US" altLang="en-US" sz="2800" baseline="0" dirty="0" err="1">
                    <a:solidFill>
                      <a:schemeClr val="bg1"/>
                    </a:solidFill>
                    <a:latin typeface="Times New Roman" panose="02020603050405020304" pitchFamily="18" charset="0"/>
                    <a:cs typeface="Arial" panose="020B0604020202020204" pitchFamily="34" charset="0"/>
                  </a:rPr>
                  <a:t>hợp</a:t>
                </a:r>
                <a:r>
                  <a:rPr lang="en-US" altLang="en-US" sz="2800" baseline="0" dirty="0">
                    <a:solidFill>
                      <a:schemeClr val="bg1"/>
                    </a:solidFill>
                    <a:latin typeface="Times New Roman" panose="02020603050405020304" pitchFamily="18" charset="0"/>
                    <a:cs typeface="Arial" panose="020B0604020202020204" pitchFamily="34" charset="0"/>
                  </a:rPr>
                  <a:t> </a:t>
                </a:r>
                <a:r>
                  <a:rPr lang="en-US" altLang="en-US" sz="2800" baseline="0" dirty="0" err="1">
                    <a:solidFill>
                      <a:schemeClr val="bg1"/>
                    </a:solidFill>
                    <a:latin typeface="Times New Roman" panose="02020603050405020304" pitchFamily="18" charset="0"/>
                    <a:cs typeface="Arial" panose="020B0604020202020204" pitchFamily="34" charset="0"/>
                  </a:rPr>
                  <a:t>đ</a:t>
                </a:r>
                <a:r>
                  <a:rPr lang="en-US" altLang="en-US" sz="2800" baseline="0" dirty="0" err="1">
                    <a:solidFill>
                      <a:schemeClr val="bg1"/>
                    </a:solidFill>
                    <a:latin typeface="Times New Roman" panose="02020603050405020304" pitchFamily="18" charset="0"/>
                  </a:rPr>
                  <a:t>ồ</a:t>
                </a:r>
                <a:r>
                  <a:rPr lang="en-US" altLang="en-US" sz="2800" baseline="0" dirty="0" err="1">
                    <a:solidFill>
                      <a:schemeClr val="bg1"/>
                    </a:solidFill>
                    <a:latin typeface="Times New Roman" panose="02020603050405020304" pitchFamily="18" charset="0"/>
                    <a:cs typeface="Arial" panose="020B0604020202020204" pitchFamily="34" charset="0"/>
                  </a:rPr>
                  <a:t>ng</a:t>
                </a:r>
                <a:r>
                  <a:rPr lang="en-US" altLang="en-US" sz="2800" baseline="0" dirty="0">
                    <a:solidFill>
                      <a:schemeClr val="bg1"/>
                    </a:solidFill>
                    <a:latin typeface="Times New Roman" panose="02020603050405020304" pitchFamily="18" charset="0"/>
                    <a:cs typeface="Arial" panose="020B0604020202020204" pitchFamily="34" charset="0"/>
                  </a:rPr>
                  <a:t> </a:t>
                </a:r>
                <a:r>
                  <a:rPr lang="en-US" altLang="en-US" sz="2800" baseline="0" dirty="0" err="1">
                    <a:solidFill>
                      <a:schemeClr val="bg1"/>
                    </a:solidFill>
                    <a:latin typeface="Times New Roman" panose="02020603050405020304" pitchFamily="18" charset="0"/>
                    <a:cs typeface="Arial" panose="020B0604020202020204" pitchFamily="34" charset="0"/>
                  </a:rPr>
                  <a:t>d</a:t>
                </a:r>
                <a:r>
                  <a:rPr lang="en-US" altLang="en-US" sz="2800" baseline="0" dirty="0" err="1">
                    <a:solidFill>
                      <a:schemeClr val="bg1"/>
                    </a:solidFill>
                    <a:latin typeface="Times New Roman" panose="02020603050405020304" pitchFamily="18" charset="0"/>
                  </a:rPr>
                  <a:t>ạ</a:t>
                </a:r>
                <a:r>
                  <a:rPr lang="en-US" altLang="en-US" sz="2800" baseline="0" dirty="0" err="1">
                    <a:solidFill>
                      <a:schemeClr val="bg1"/>
                    </a:solidFill>
                    <a:latin typeface="Times New Roman" panose="02020603050405020304" pitchFamily="18" charset="0"/>
                    <a:cs typeface="Arial" panose="020B0604020202020204" pitchFamily="34" charset="0"/>
                  </a:rPr>
                  <a:t>ng</a:t>
                </a:r>
                <a:r>
                  <a:rPr lang="en-US" altLang="en-US" sz="2800" baseline="0" dirty="0">
                    <a:solidFill>
                      <a:schemeClr val="bg1"/>
                    </a:solidFill>
                    <a:latin typeface="Times New Roman" panose="02020603050405020304" pitchFamily="18" charset="0"/>
                    <a:cs typeface="Arial" panose="020B0604020202020204" pitchFamily="34" charset="0"/>
                  </a:rPr>
                  <a:t> </a:t>
                </a:r>
                <a:r>
                  <a:rPr lang="en-US" altLang="en-US" sz="2800" baseline="0" dirty="0" err="1">
                    <a:solidFill>
                      <a:schemeClr val="bg1"/>
                    </a:solidFill>
                    <a:latin typeface="Times New Roman" panose="02020603050405020304" pitchFamily="18" charset="0"/>
                    <a:cs typeface="Arial" panose="020B0604020202020204" pitchFamily="34" charset="0"/>
                  </a:rPr>
                  <a:t>th</a:t>
                </a:r>
                <a:r>
                  <a:rPr lang="en-US" altLang="en-US" sz="2800" baseline="0" dirty="0" err="1">
                    <a:solidFill>
                      <a:schemeClr val="bg1"/>
                    </a:solidFill>
                    <a:latin typeface="Times New Roman" panose="02020603050405020304" pitchFamily="18" charset="0"/>
                  </a:rPr>
                  <a:t>ứ</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cs typeface="Arial" panose="020B0604020202020204" pitchFamily="34" charset="0"/>
                  </a:rPr>
                  <a:t>nh</a:t>
                </a:r>
                <a:r>
                  <a:rPr lang="en-US" altLang="en-US" sz="2800" baseline="0" dirty="0" err="1">
                    <a:solidFill>
                      <a:schemeClr val="bg1"/>
                    </a:solidFill>
                    <a:latin typeface="Times New Roman" panose="02020603050405020304" pitchFamily="18" charset="0"/>
                  </a:rPr>
                  <a:t>ấ</a:t>
                </a:r>
                <a:r>
                  <a:rPr lang="en-US" altLang="en-US" sz="2800" baseline="0" dirty="0" err="1">
                    <a:solidFill>
                      <a:schemeClr val="bg1"/>
                    </a:solidFill>
                    <a:latin typeface="Times New Roman" panose="02020603050405020304" pitchFamily="18" charset="0"/>
                    <a:cs typeface="Arial" panose="020B0604020202020204" pitchFamily="34" charset="0"/>
                  </a:rPr>
                  <a:t>t</a:t>
                </a:r>
                <a:r>
                  <a:rPr lang="en-US" altLang="en-US" sz="2800" baseline="0" dirty="0">
                    <a:solidFill>
                      <a:schemeClr val="bg1"/>
                    </a:solidFill>
                    <a:latin typeface="Times New Roman" panose="02020603050405020304" pitchFamily="18" charset="0"/>
                    <a:cs typeface="Arial" panose="020B0604020202020204" pitchFamily="34" charset="0"/>
                  </a:rPr>
                  <a:t>).</a:t>
                </a:r>
              </a:p>
            </p:txBody>
          </p:sp>
          <p:sp>
            <p:nvSpPr>
              <p:cNvPr id="22" name="Text Box 46"/>
              <p:cNvSpPr txBox="1">
                <a:spLocks noChangeArrowheads="1"/>
              </p:cNvSpPr>
              <p:nvPr/>
            </p:nvSpPr>
            <p:spPr bwMode="auto">
              <a:xfrm>
                <a:off x="685800" y="5357813"/>
                <a:ext cx="530225"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a:solidFill>
                      <a:schemeClr val="bg1"/>
                    </a:solidFill>
                    <a:latin typeface="Times New Roman" panose="02020603050405020304" pitchFamily="18" charset="0"/>
                    <a:cs typeface="Arial" panose="020B0604020202020204" pitchFamily="34" charset="0"/>
                    <a:sym typeface="Wingdings" panose="05000000000000000000" pitchFamily="2" charset="2"/>
                  </a:rPr>
                  <a:t>*</a:t>
                </a:r>
              </a:p>
            </p:txBody>
          </p:sp>
        </p:grpSp>
        <p:graphicFrame>
          <p:nvGraphicFramePr>
            <p:cNvPr id="54" name="Object 53"/>
            <p:cNvGraphicFramePr>
              <a:graphicFrameLocks noChangeAspect="1"/>
            </p:cNvGraphicFramePr>
            <p:nvPr>
              <p:extLst>
                <p:ext uri="{D42A27DB-BD31-4B8C-83A1-F6EECF244321}">
                  <p14:modId xmlns:p14="http://schemas.microsoft.com/office/powerpoint/2010/main" val="1215462166"/>
                </p:ext>
              </p:extLst>
            </p:nvPr>
          </p:nvGraphicFramePr>
          <p:xfrm>
            <a:off x="1964043" y="4700344"/>
            <a:ext cx="1155700" cy="825500"/>
          </p:xfrm>
          <a:graphic>
            <a:graphicData uri="http://schemas.openxmlformats.org/presentationml/2006/ole">
              <mc:AlternateContent xmlns:mc="http://schemas.openxmlformats.org/markup-compatibility/2006">
                <mc:Choice xmlns:v="urn:schemas-microsoft-com:vml" Requires="v">
                  <p:oleObj spid="_x0000_s10627" name="Equation" r:id="rId3" imgW="1155600" imgH="825480" progId="Equation.DSMT4">
                    <p:embed/>
                  </p:oleObj>
                </mc:Choice>
                <mc:Fallback>
                  <p:oleObj name="Equation" r:id="rId3" imgW="1155600" imgH="825480" progId="Equation.DSMT4">
                    <p:embed/>
                    <p:pic>
                      <p:nvPicPr>
                        <p:cNvPr id="0" name=""/>
                        <p:cNvPicPr/>
                        <p:nvPr/>
                      </p:nvPicPr>
                      <p:blipFill>
                        <a:blip r:embed="rId4"/>
                        <a:stretch>
                          <a:fillRect/>
                        </a:stretch>
                      </p:blipFill>
                      <p:spPr>
                        <a:xfrm>
                          <a:off x="1964043" y="4700344"/>
                          <a:ext cx="1155700" cy="825500"/>
                        </a:xfrm>
                        <a:prstGeom prst="rect">
                          <a:avLst/>
                        </a:prstGeom>
                      </p:spPr>
                    </p:pic>
                  </p:oleObj>
                </mc:Fallback>
              </mc:AlternateContent>
            </a:graphicData>
          </a:graphic>
        </p:graphicFrame>
      </p:grpSp>
      <p:sp>
        <p:nvSpPr>
          <p:cNvPr id="55" name="TextBox 54"/>
          <p:cNvSpPr txBox="1"/>
          <p:nvPr/>
        </p:nvSpPr>
        <p:spPr>
          <a:xfrm>
            <a:off x="5545018" y="3921369"/>
            <a:ext cx="2457451" cy="584775"/>
          </a:xfrm>
          <a:prstGeom prst="rect">
            <a:avLst/>
          </a:prstGeom>
          <a:noFill/>
        </p:spPr>
        <p:txBody>
          <a:bodyPr wrap="square" rtlCol="0">
            <a:spAutoFit/>
          </a:bodyPr>
          <a:lstStyle/>
          <a:p>
            <a:r>
              <a:rPr lang="vi-VN" sz="3200" b="1" dirty="0">
                <a:solidFill>
                  <a:schemeClr val="bg1"/>
                </a:solidFill>
                <a:latin typeface="+mj-lt"/>
              </a:rPr>
              <a:t>Bài làm</a:t>
            </a:r>
            <a:endParaRPr lang="en-US" sz="3200" b="1" dirty="0">
              <a:solidFill>
                <a:schemeClr val="bg1"/>
              </a:solidFill>
              <a:latin typeface="+mj-lt"/>
            </a:endParaRPr>
          </a:p>
        </p:txBody>
      </p:sp>
      <p:grpSp>
        <p:nvGrpSpPr>
          <p:cNvPr id="4" name="Group 3"/>
          <p:cNvGrpSpPr/>
          <p:nvPr/>
        </p:nvGrpSpPr>
        <p:grpSpPr>
          <a:xfrm>
            <a:off x="285559" y="169242"/>
            <a:ext cx="4603822" cy="3488357"/>
            <a:chOff x="285559" y="169242"/>
            <a:chExt cx="4603822" cy="3488357"/>
          </a:xfrm>
        </p:grpSpPr>
        <p:grpSp>
          <p:nvGrpSpPr>
            <p:cNvPr id="56" name="Group 55"/>
            <p:cNvGrpSpPr/>
            <p:nvPr/>
          </p:nvGrpSpPr>
          <p:grpSpPr>
            <a:xfrm>
              <a:off x="285559" y="169242"/>
              <a:ext cx="4603822" cy="3488357"/>
              <a:chOff x="285559" y="169242"/>
              <a:chExt cx="4603822" cy="3488357"/>
            </a:xfrm>
          </p:grpSpPr>
          <p:graphicFrame>
            <p:nvGraphicFramePr>
              <p:cNvPr id="52" name="Object 51"/>
              <p:cNvGraphicFramePr>
                <a:graphicFrameLocks noChangeAspect="1"/>
              </p:cNvGraphicFramePr>
              <p:nvPr>
                <p:extLst>
                  <p:ext uri="{D42A27DB-BD31-4B8C-83A1-F6EECF244321}">
                    <p14:modId xmlns:p14="http://schemas.microsoft.com/office/powerpoint/2010/main" val="718484936"/>
                  </p:ext>
                </p:extLst>
              </p:nvPr>
            </p:nvGraphicFramePr>
            <p:xfrm>
              <a:off x="507302" y="1329389"/>
              <a:ext cx="2070100" cy="825500"/>
            </p:xfrm>
            <a:graphic>
              <a:graphicData uri="http://schemas.openxmlformats.org/presentationml/2006/ole">
                <mc:AlternateContent xmlns:mc="http://schemas.openxmlformats.org/markup-compatibility/2006">
                  <mc:Choice xmlns:v="urn:schemas-microsoft-com:vml" Requires="v">
                    <p:oleObj spid="_x0000_s10628" name="Equation" r:id="rId5" imgW="2070000" imgH="825480" progId="Equation.DSMT4">
                      <p:embed/>
                    </p:oleObj>
                  </mc:Choice>
                  <mc:Fallback>
                    <p:oleObj name="Equation" r:id="rId5" imgW="2070000" imgH="825480" progId="Equation.DSMT4">
                      <p:embed/>
                      <p:pic>
                        <p:nvPicPr>
                          <p:cNvPr id="0" name=""/>
                          <p:cNvPicPr/>
                          <p:nvPr/>
                        </p:nvPicPr>
                        <p:blipFill>
                          <a:blip r:embed="rId6"/>
                          <a:stretch>
                            <a:fillRect/>
                          </a:stretch>
                        </p:blipFill>
                        <p:spPr>
                          <a:xfrm>
                            <a:off x="507302" y="1329389"/>
                            <a:ext cx="2070100" cy="825500"/>
                          </a:xfrm>
                          <a:prstGeom prst="rect">
                            <a:avLst/>
                          </a:prstGeom>
                        </p:spPr>
                      </p:pic>
                    </p:oleObj>
                  </mc:Fallback>
                </mc:AlternateContent>
              </a:graphicData>
            </a:graphic>
          </p:graphicFrame>
          <p:sp>
            <p:nvSpPr>
              <p:cNvPr id="53" name="Rectangle 52"/>
              <p:cNvSpPr/>
              <p:nvPr/>
            </p:nvSpPr>
            <p:spPr>
              <a:xfrm>
                <a:off x="285559" y="169242"/>
                <a:ext cx="4603822" cy="348835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Object 2"/>
            <p:cNvGraphicFramePr>
              <a:graphicFrameLocks noChangeAspect="1"/>
            </p:cNvGraphicFramePr>
            <p:nvPr>
              <p:extLst>
                <p:ext uri="{D42A27DB-BD31-4B8C-83A1-F6EECF244321}">
                  <p14:modId xmlns:p14="http://schemas.microsoft.com/office/powerpoint/2010/main" val="960638070"/>
                </p:ext>
              </p:extLst>
            </p:nvPr>
          </p:nvGraphicFramePr>
          <p:xfrm>
            <a:off x="2140433" y="2825624"/>
            <a:ext cx="279400" cy="254000"/>
          </p:xfrm>
          <a:graphic>
            <a:graphicData uri="http://schemas.openxmlformats.org/presentationml/2006/ole">
              <mc:AlternateContent xmlns:mc="http://schemas.openxmlformats.org/markup-compatibility/2006">
                <mc:Choice xmlns:v="urn:schemas-microsoft-com:vml" Requires="v">
                  <p:oleObj spid="_x0000_s10629" name="Equation" r:id="rId7" imgW="279360" imgH="253800" progId="Equation.DSMT4">
                    <p:embed/>
                  </p:oleObj>
                </mc:Choice>
                <mc:Fallback>
                  <p:oleObj name="Equation" r:id="rId7" imgW="279360" imgH="253800" progId="Equation.DSMT4">
                    <p:embed/>
                    <p:pic>
                      <p:nvPicPr>
                        <p:cNvPr id="0" name=""/>
                        <p:cNvPicPr/>
                        <p:nvPr/>
                      </p:nvPicPr>
                      <p:blipFill>
                        <a:blip r:embed="rId8"/>
                        <a:stretch>
                          <a:fillRect/>
                        </a:stretch>
                      </p:blipFill>
                      <p:spPr>
                        <a:xfrm>
                          <a:off x="2140433" y="2825624"/>
                          <a:ext cx="279400" cy="254000"/>
                        </a:xfrm>
                        <a:prstGeom prst="rect">
                          <a:avLst/>
                        </a:prstGeom>
                      </p:spPr>
                    </p:pic>
                  </p:oleObj>
                </mc:Fallback>
              </mc:AlternateContent>
            </a:graphicData>
          </a:graphic>
        </p:graphicFrame>
      </p:grpSp>
    </p:spTree>
    <p:extLst>
      <p:ext uri="{BB962C8B-B14F-4D97-AF65-F5344CB8AC3E}">
        <p14:creationId xmlns:p14="http://schemas.microsoft.com/office/powerpoint/2010/main" val="27130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847850" y="3048000"/>
            <a:ext cx="6172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b="1" baseline="0">
              <a:solidFill>
                <a:schemeClr val="bg1"/>
              </a:solidFill>
              <a:latin typeface="Times New Roman" panose="02020603050405020304" pitchFamily="18" charset="0"/>
              <a:cs typeface="Arial" panose="020B0604020202020204" pitchFamily="34" charset="0"/>
            </a:endParaRPr>
          </a:p>
        </p:txBody>
      </p:sp>
      <p:sp>
        <p:nvSpPr>
          <p:cNvPr id="7" name="Rectangle 4"/>
          <p:cNvSpPr>
            <a:spLocks noChangeArrowheads="1"/>
          </p:cNvSpPr>
          <p:nvPr/>
        </p:nvSpPr>
        <p:spPr bwMode="auto">
          <a:xfrm>
            <a:off x="1530139" y="4079785"/>
            <a:ext cx="3200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aseline="0" dirty="0" err="1">
                <a:solidFill>
                  <a:schemeClr val="bg1"/>
                </a:solidFill>
                <a:latin typeface="Times New Roman" panose="02020603050405020304" pitchFamily="18" charset="0"/>
              </a:rPr>
              <a:t>Trường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hợp</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đồng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dạng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thứ</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hai</a:t>
            </a:r>
            <a:r>
              <a:rPr lang="en-US" altLang="en-US" sz="2800" baseline="0" dirty="0">
                <a:solidFill>
                  <a:schemeClr val="bg1"/>
                </a:solidFill>
                <a:latin typeface="Times New Roman" panose="02020603050405020304" pitchFamily="18" charset="0"/>
              </a:rPr>
              <a:t> </a:t>
            </a:r>
            <a:endParaRPr lang="en-US" altLang="en-US" sz="2800" b="1" baseline="0" dirty="0">
              <a:solidFill>
                <a:schemeClr val="bg1"/>
              </a:solidFill>
              <a:latin typeface="Times New Roman" panose="02020603050405020304" pitchFamily="18" charset="0"/>
              <a:cs typeface="Arial" panose="020B0604020202020204" pitchFamily="34" charset="0"/>
            </a:endParaRPr>
          </a:p>
        </p:txBody>
      </p:sp>
      <p:sp>
        <p:nvSpPr>
          <p:cNvPr id="8" name="Text Box 5"/>
          <p:cNvSpPr txBox="1">
            <a:spLocks noChangeArrowheads="1"/>
          </p:cNvSpPr>
          <p:nvPr/>
        </p:nvSpPr>
        <p:spPr bwMode="auto">
          <a:xfrm>
            <a:off x="1519603" y="895619"/>
            <a:ext cx="94956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err="1">
                <a:solidFill>
                  <a:srgbClr val="FFFF00"/>
                </a:solidFill>
                <a:latin typeface="Times New Roman" panose="02020603050405020304" pitchFamily="18" charset="0"/>
              </a:rPr>
              <a:t>Nêu</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sự</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giống</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và</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khác</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nhau</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giữa</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trường</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hợp</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đồng</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dạng</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thứ</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hai</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với</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trường</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hợp</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bằng</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nhau</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thứ</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hai</a:t>
            </a:r>
            <a:r>
              <a:rPr lang="en-US" altLang="en-US" sz="2800" baseline="0" dirty="0">
                <a:solidFill>
                  <a:srgbClr val="FFFF00"/>
                </a:solidFill>
                <a:latin typeface="Times New Roman" panose="02020603050405020304" pitchFamily="18" charset="0"/>
              </a:rPr>
              <a:t>(c-g-c) </a:t>
            </a:r>
            <a:r>
              <a:rPr lang="en-US" altLang="en-US" sz="2800" baseline="0" dirty="0" err="1">
                <a:solidFill>
                  <a:srgbClr val="FFFF00"/>
                </a:solidFill>
                <a:latin typeface="Times New Roman" panose="02020603050405020304" pitchFamily="18" charset="0"/>
              </a:rPr>
              <a:t>của</a:t>
            </a:r>
            <a:r>
              <a:rPr lang="en-US" altLang="en-US" sz="2800" baseline="0" dirty="0">
                <a:solidFill>
                  <a:srgbClr val="FFFF00"/>
                </a:solidFill>
                <a:latin typeface="Times New Roman" panose="02020603050405020304" pitchFamily="18" charset="0"/>
              </a:rPr>
              <a:t> </a:t>
            </a:r>
            <a:r>
              <a:rPr lang="en-US" altLang="en-US" sz="2800" baseline="0" dirty="0" err="1">
                <a:solidFill>
                  <a:srgbClr val="FFFF00"/>
                </a:solidFill>
                <a:latin typeface="Times New Roman" panose="02020603050405020304" pitchFamily="18" charset="0"/>
              </a:rPr>
              <a:t>hai</a:t>
            </a:r>
            <a:r>
              <a:rPr lang="en-US" altLang="en-US" sz="2800" baseline="0" dirty="0">
                <a:solidFill>
                  <a:srgbClr val="FFFF00"/>
                </a:solidFill>
                <a:latin typeface="Times New Roman" panose="02020603050405020304" pitchFamily="18" charset="0"/>
              </a:rPr>
              <a:t> tam </a:t>
            </a:r>
            <a:r>
              <a:rPr lang="en-US" altLang="en-US" sz="2800" baseline="0" dirty="0" err="1">
                <a:solidFill>
                  <a:srgbClr val="FFFF00"/>
                </a:solidFill>
                <a:latin typeface="Times New Roman" panose="02020603050405020304" pitchFamily="18" charset="0"/>
              </a:rPr>
              <a:t>giác</a:t>
            </a:r>
            <a:r>
              <a:rPr lang="en-US" altLang="en-US" sz="2800" baseline="0" dirty="0">
                <a:solidFill>
                  <a:srgbClr val="FFFF00"/>
                </a:solidFill>
                <a:latin typeface="Times New Roman" panose="02020603050405020304" pitchFamily="18" charset="0"/>
              </a:rPr>
              <a:t>? </a:t>
            </a:r>
            <a:endParaRPr lang="en-US" altLang="en-US" sz="2800" i="1" baseline="0" dirty="0">
              <a:solidFill>
                <a:srgbClr val="FFFF00"/>
              </a:solidFill>
              <a:latin typeface="Times New Roman" panose="02020603050405020304" pitchFamily="18" charset="0"/>
              <a:cs typeface="Arial" panose="020B0604020202020204" pitchFamily="34" charset="0"/>
            </a:endParaRPr>
          </a:p>
        </p:txBody>
      </p:sp>
      <p:sp>
        <p:nvSpPr>
          <p:cNvPr id="9" name="Text Box 6"/>
          <p:cNvSpPr txBox="1">
            <a:spLocks noChangeArrowheads="1"/>
          </p:cNvSpPr>
          <p:nvPr/>
        </p:nvSpPr>
        <p:spPr bwMode="auto">
          <a:xfrm>
            <a:off x="1535876" y="3418619"/>
            <a:ext cx="373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u="sng" baseline="0" dirty="0" err="1">
                <a:solidFill>
                  <a:srgbClr val="FFFF00"/>
                </a:solidFill>
                <a:latin typeface="Times New Roman" panose="02020603050405020304" pitchFamily="18" charset="0"/>
                <a:cs typeface="Arial" panose="020B0604020202020204" pitchFamily="34" charset="0"/>
              </a:rPr>
              <a:t>Khác</a:t>
            </a:r>
            <a:r>
              <a:rPr lang="en-US" altLang="en-US" sz="2800" b="1" i="1" u="sng" baseline="0" dirty="0">
                <a:solidFill>
                  <a:srgbClr val="FFFF00"/>
                </a:solidFill>
                <a:latin typeface="Times New Roman" panose="02020603050405020304" pitchFamily="18" charset="0"/>
                <a:cs typeface="Arial" panose="020B0604020202020204" pitchFamily="34" charset="0"/>
              </a:rPr>
              <a:t> </a:t>
            </a:r>
            <a:r>
              <a:rPr lang="en-US" altLang="en-US" sz="2800" b="1" i="1" u="sng" baseline="0" dirty="0" err="1">
                <a:solidFill>
                  <a:srgbClr val="FFFF00"/>
                </a:solidFill>
                <a:latin typeface="Times New Roman" panose="02020603050405020304" pitchFamily="18" charset="0"/>
                <a:cs typeface="Arial" panose="020B0604020202020204" pitchFamily="34" charset="0"/>
              </a:rPr>
              <a:t>nhau</a:t>
            </a:r>
            <a:r>
              <a:rPr lang="en-US" altLang="en-US" sz="2800" b="1" i="1" u="sng" baseline="0" dirty="0">
                <a:solidFill>
                  <a:srgbClr val="FFFF00"/>
                </a:solidFill>
                <a:latin typeface="Times New Roman" panose="02020603050405020304" pitchFamily="18" charset="0"/>
                <a:cs typeface="Arial" panose="020B0604020202020204" pitchFamily="34" charset="0"/>
              </a:rPr>
              <a:t>:</a:t>
            </a:r>
            <a:br>
              <a:rPr lang="en-US" altLang="en-US" sz="2800" b="1" i="1" u="sng" baseline="0" dirty="0">
                <a:solidFill>
                  <a:schemeClr val="bg1"/>
                </a:solidFill>
                <a:latin typeface="Times New Roman" panose="02020603050405020304" pitchFamily="18" charset="0"/>
                <a:cs typeface="Arial" panose="020B0604020202020204" pitchFamily="34" charset="0"/>
              </a:rPr>
            </a:br>
            <a:endParaRPr lang="en-US" altLang="en-US" sz="2800" b="1" i="1" u="sng" baseline="0" dirty="0">
              <a:solidFill>
                <a:schemeClr val="bg1"/>
              </a:solidFill>
              <a:latin typeface="Times New Roman" panose="02020603050405020304" pitchFamily="18" charset="0"/>
              <a:cs typeface="Arial" panose="020B0604020202020204" pitchFamily="34" charset="0"/>
            </a:endParaRPr>
          </a:p>
        </p:txBody>
      </p:sp>
      <p:sp>
        <p:nvSpPr>
          <p:cNvPr id="10" name="Text Box 7"/>
          <p:cNvSpPr txBox="1">
            <a:spLocks noChangeArrowheads="1"/>
          </p:cNvSpPr>
          <p:nvPr/>
        </p:nvSpPr>
        <p:spPr bwMode="auto">
          <a:xfrm>
            <a:off x="1530139" y="2741940"/>
            <a:ext cx="99924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u="sng" baseline="0" dirty="0" err="1">
                <a:solidFill>
                  <a:srgbClr val="FFFF00"/>
                </a:solidFill>
                <a:latin typeface="Times New Roman" panose="02020603050405020304" pitchFamily="18" charset="0"/>
              </a:rPr>
              <a:t>Giống</a:t>
            </a:r>
            <a:r>
              <a:rPr lang="en-US" altLang="en-US" sz="2800" b="1" i="1" baseline="0" dirty="0">
                <a:solidFill>
                  <a:srgbClr val="FFFF00"/>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Đều</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xét</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đến</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điều</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kiện</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hai</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cạnh</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và</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góc</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xen</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giữa</a:t>
            </a:r>
            <a:r>
              <a:rPr lang="en-US" altLang="en-US" sz="2800" baseline="0" dirty="0">
                <a:solidFill>
                  <a:schemeClr val="bg1"/>
                </a:solidFill>
                <a:latin typeface="Times New Roman" panose="02020603050405020304" pitchFamily="18" charset="0"/>
              </a:rPr>
              <a:t>. </a:t>
            </a:r>
            <a:endParaRPr lang="en-US" altLang="en-US" sz="2800" b="1" i="1" u="sng" baseline="0" dirty="0">
              <a:solidFill>
                <a:schemeClr val="bg1"/>
              </a:solidFill>
              <a:latin typeface="Times New Roman" panose="02020603050405020304" pitchFamily="18" charset="0"/>
              <a:cs typeface="Arial" panose="020B0604020202020204" pitchFamily="34" charset="0"/>
            </a:endParaRPr>
          </a:p>
        </p:txBody>
      </p:sp>
      <p:sp>
        <p:nvSpPr>
          <p:cNvPr id="11" name="Text Box 8"/>
          <p:cNvSpPr txBox="1">
            <a:spLocks noChangeArrowheads="1"/>
          </p:cNvSpPr>
          <p:nvPr/>
        </p:nvSpPr>
        <p:spPr bwMode="auto">
          <a:xfrm>
            <a:off x="1459676" y="5033892"/>
            <a:ext cx="381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a:solidFill>
                  <a:schemeClr val="bg1"/>
                </a:solidFill>
                <a:latin typeface="Times New Roman" panose="02020603050405020304" pitchFamily="18" charset="0"/>
                <a:cs typeface="Arial" panose="020B0604020202020204" pitchFamily="34" charset="0"/>
              </a:rPr>
              <a:t>- </a:t>
            </a:r>
            <a:r>
              <a:rPr lang="en-US" altLang="en-US" sz="2800" baseline="0" dirty="0">
                <a:solidFill>
                  <a:schemeClr val="bg1"/>
                </a:solidFill>
                <a:latin typeface="Times New Roman" panose="02020603050405020304" pitchFamily="18" charset="0"/>
              </a:rPr>
              <a:t>Hai </a:t>
            </a:r>
            <a:r>
              <a:rPr lang="en-US" altLang="en-US" sz="2800" baseline="0" dirty="0" err="1">
                <a:solidFill>
                  <a:schemeClr val="bg1"/>
                </a:solidFill>
                <a:latin typeface="Times New Roman" panose="02020603050405020304" pitchFamily="18" charset="0"/>
              </a:rPr>
              <a:t>cạnh</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của</a:t>
            </a:r>
            <a:r>
              <a:rPr lang="en-US" altLang="en-US" sz="2800" baseline="0" dirty="0">
                <a:solidFill>
                  <a:schemeClr val="bg1"/>
                </a:solidFill>
                <a:latin typeface="Times New Roman" panose="02020603050405020304" pitchFamily="18" charset="0"/>
              </a:rPr>
              <a:t> tam </a:t>
            </a:r>
            <a:r>
              <a:rPr lang="en-US" altLang="en-US" sz="2800" baseline="0" dirty="0" err="1">
                <a:solidFill>
                  <a:schemeClr val="bg1"/>
                </a:solidFill>
                <a:latin typeface="Times New Roman" panose="02020603050405020304" pitchFamily="18" charset="0"/>
              </a:rPr>
              <a:t>giác</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này</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tỉ</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lệ</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với</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hai</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cạnh</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của</a:t>
            </a:r>
            <a:r>
              <a:rPr lang="en-US" altLang="en-US" sz="2800" baseline="0" dirty="0">
                <a:solidFill>
                  <a:schemeClr val="bg1"/>
                </a:solidFill>
                <a:latin typeface="Times New Roman" panose="02020603050405020304" pitchFamily="18" charset="0"/>
              </a:rPr>
              <a:t> tam </a:t>
            </a:r>
            <a:r>
              <a:rPr lang="en-US" altLang="en-US" sz="2800" baseline="0" dirty="0" err="1">
                <a:solidFill>
                  <a:schemeClr val="bg1"/>
                </a:solidFill>
                <a:latin typeface="Times New Roman" panose="02020603050405020304" pitchFamily="18" charset="0"/>
              </a:rPr>
              <a:t>giác</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kia</a:t>
            </a:r>
            <a:endParaRPr lang="en-US" altLang="en-US" sz="2800" baseline="0" dirty="0">
              <a:solidFill>
                <a:schemeClr val="bg1"/>
              </a:solidFill>
              <a:latin typeface="Times New Roman" panose="02020603050405020304" pitchFamily="18" charset="0"/>
            </a:endParaRPr>
          </a:p>
          <a:p>
            <a:pPr eaLnBrk="1" hangingPunct="1">
              <a:spcBef>
                <a:spcPct val="50000"/>
              </a:spcBef>
              <a:buFontTx/>
              <a:buNone/>
            </a:pPr>
            <a:endParaRPr lang="en-US" altLang="en-US" sz="2800" baseline="0" dirty="0">
              <a:solidFill>
                <a:schemeClr val="bg1"/>
              </a:solidFill>
              <a:latin typeface="Times New Roman" panose="02020603050405020304" pitchFamily="18" charset="0"/>
              <a:cs typeface="Arial" panose="020B0604020202020204" pitchFamily="34" charset="0"/>
            </a:endParaRPr>
          </a:p>
        </p:txBody>
      </p:sp>
      <p:sp>
        <p:nvSpPr>
          <p:cNvPr id="12" name="Text Box 9"/>
          <p:cNvSpPr txBox="1">
            <a:spLocks noChangeArrowheads="1"/>
          </p:cNvSpPr>
          <p:nvPr/>
        </p:nvSpPr>
        <p:spPr bwMode="auto">
          <a:xfrm>
            <a:off x="6666918" y="5179080"/>
            <a:ext cx="3657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a:solidFill>
                  <a:schemeClr val="bg1"/>
                </a:solidFill>
                <a:latin typeface="Times New Roman" panose="02020603050405020304" pitchFamily="18" charset="0"/>
                <a:cs typeface="Arial" panose="020B0604020202020204" pitchFamily="34" charset="0"/>
              </a:rPr>
              <a:t>- </a:t>
            </a:r>
            <a:r>
              <a:rPr lang="en-US" altLang="en-US" sz="2800" baseline="0" dirty="0">
                <a:solidFill>
                  <a:schemeClr val="bg1"/>
                </a:solidFill>
                <a:latin typeface="Times New Roman" panose="02020603050405020304" pitchFamily="18" charset="0"/>
              </a:rPr>
              <a:t>Hai </a:t>
            </a:r>
            <a:r>
              <a:rPr lang="en-US" altLang="en-US" sz="2800" baseline="0" dirty="0" err="1">
                <a:solidFill>
                  <a:schemeClr val="bg1"/>
                </a:solidFill>
                <a:latin typeface="Times New Roman" panose="02020603050405020304" pitchFamily="18" charset="0"/>
              </a:rPr>
              <a:t>cạnh</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của</a:t>
            </a:r>
            <a:r>
              <a:rPr lang="en-US" altLang="en-US" sz="2800" baseline="0" dirty="0">
                <a:solidFill>
                  <a:schemeClr val="bg1"/>
                </a:solidFill>
                <a:latin typeface="Times New Roman" panose="02020603050405020304" pitchFamily="18" charset="0"/>
              </a:rPr>
              <a:t> tam </a:t>
            </a:r>
            <a:r>
              <a:rPr lang="en-US" altLang="en-US" sz="2800" baseline="0" dirty="0" err="1">
                <a:solidFill>
                  <a:schemeClr val="bg1"/>
                </a:solidFill>
                <a:latin typeface="Times New Roman" panose="02020603050405020304" pitchFamily="18" charset="0"/>
              </a:rPr>
              <a:t>giác</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này</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bằng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hai</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cạnh</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của</a:t>
            </a:r>
            <a:r>
              <a:rPr lang="en-US" altLang="en-US" sz="2800" baseline="0" dirty="0">
                <a:solidFill>
                  <a:schemeClr val="bg1"/>
                </a:solidFill>
                <a:latin typeface="Times New Roman" panose="02020603050405020304" pitchFamily="18" charset="0"/>
              </a:rPr>
              <a:t> tam </a:t>
            </a:r>
            <a:r>
              <a:rPr lang="en-US" altLang="en-US" sz="2800" baseline="0" dirty="0" err="1">
                <a:solidFill>
                  <a:schemeClr val="bg1"/>
                </a:solidFill>
                <a:latin typeface="Times New Roman" panose="02020603050405020304" pitchFamily="18" charset="0"/>
              </a:rPr>
              <a:t>giác</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kia</a:t>
            </a:r>
            <a:endParaRPr lang="en-US" altLang="en-US" sz="2800" baseline="0" dirty="0">
              <a:solidFill>
                <a:schemeClr val="bg1"/>
              </a:solidFill>
              <a:latin typeface="Times New Roman" panose="02020603050405020304" pitchFamily="18" charset="0"/>
            </a:endParaRPr>
          </a:p>
          <a:p>
            <a:pPr eaLnBrk="1" hangingPunct="1">
              <a:spcBef>
                <a:spcPct val="50000"/>
              </a:spcBef>
              <a:buFontTx/>
              <a:buNone/>
            </a:pPr>
            <a:endParaRPr lang="en-US" altLang="en-US" sz="2800" baseline="0" dirty="0">
              <a:solidFill>
                <a:schemeClr val="bg1"/>
              </a:solidFill>
              <a:latin typeface="Times New Roman" panose="02020603050405020304" pitchFamily="18" charset="0"/>
              <a:cs typeface="Arial" panose="020B0604020202020204" pitchFamily="34" charset="0"/>
            </a:endParaRPr>
          </a:p>
        </p:txBody>
      </p:sp>
      <p:sp>
        <p:nvSpPr>
          <p:cNvPr id="13" name="Text Box 10"/>
          <p:cNvSpPr txBox="1">
            <a:spLocks noChangeArrowheads="1"/>
          </p:cNvSpPr>
          <p:nvPr/>
        </p:nvSpPr>
        <p:spPr bwMode="auto">
          <a:xfrm>
            <a:off x="6781801" y="4069419"/>
            <a:ext cx="320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aseline="0" dirty="0" err="1">
                <a:solidFill>
                  <a:schemeClr val="bg1"/>
                </a:solidFill>
                <a:latin typeface="Times New Roman" panose="02020603050405020304" pitchFamily="18" charset="0"/>
              </a:rPr>
              <a:t>Trường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hợp</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bằng</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nhau</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thứ</a:t>
            </a:r>
            <a:r>
              <a:rPr lang="en-US" altLang="en-US" sz="2800" baseline="0" dirty="0">
                <a:solidFill>
                  <a:schemeClr val="bg1"/>
                </a:solidFill>
                <a:latin typeface="Times New Roman" panose="02020603050405020304" pitchFamily="18" charset="0"/>
              </a:rPr>
              <a:t> </a:t>
            </a:r>
            <a:r>
              <a:rPr lang="en-US" altLang="en-US" sz="2800" baseline="0" dirty="0" err="1">
                <a:solidFill>
                  <a:schemeClr val="bg1"/>
                </a:solidFill>
                <a:latin typeface="Times New Roman" panose="02020603050405020304" pitchFamily="18" charset="0"/>
              </a:rPr>
              <a:t>hai</a:t>
            </a:r>
            <a:r>
              <a:rPr lang="en-US" altLang="en-US" sz="2800" baseline="0" dirty="0">
                <a:solidFill>
                  <a:schemeClr val="bg1"/>
                </a:solidFill>
                <a:latin typeface="Times New Roman" panose="02020603050405020304" pitchFamily="18" charset="0"/>
              </a:rPr>
              <a:t> </a:t>
            </a:r>
            <a:r>
              <a:rPr lang="en-US" altLang="en-US" sz="2800" b="1" baseline="0" dirty="0">
                <a:solidFill>
                  <a:schemeClr val="bg1"/>
                </a:solidFill>
                <a:latin typeface="Times New Roman" panose="02020603050405020304" pitchFamily="18" charset="0"/>
                <a:cs typeface="Arial" panose="020B0604020202020204" pitchFamily="34" charset="0"/>
                <a:sym typeface="Wingdings" panose="05000000000000000000" pitchFamily="2" charset="2"/>
              </a:rPr>
              <a:t>(</a:t>
            </a:r>
            <a:r>
              <a:rPr lang="en-US" altLang="en-US" sz="2800" b="1" baseline="0" dirty="0" err="1">
                <a:solidFill>
                  <a:schemeClr val="bg1"/>
                </a:solidFill>
                <a:latin typeface="Times New Roman" panose="02020603050405020304" pitchFamily="18" charset="0"/>
                <a:cs typeface="Arial" panose="020B0604020202020204" pitchFamily="34" charset="0"/>
                <a:sym typeface="Wingdings" panose="05000000000000000000" pitchFamily="2" charset="2"/>
              </a:rPr>
              <a:t>c.g.c</a:t>
            </a:r>
            <a:r>
              <a:rPr lang="en-US" altLang="en-US" sz="2800" b="1" baseline="0" dirty="0">
                <a:solidFill>
                  <a:schemeClr val="bg1"/>
                </a:solidFill>
                <a:latin typeface="Times New Roman" panose="02020603050405020304" pitchFamily="18" charset="0"/>
                <a:cs typeface="Arial" panose="020B0604020202020204" pitchFamily="34" charset="0"/>
                <a:sym typeface="Wingdings" panose="05000000000000000000" pitchFamily="2" charset="2"/>
              </a:rPr>
              <a:t>)</a:t>
            </a:r>
          </a:p>
        </p:txBody>
      </p:sp>
      <p:sp>
        <p:nvSpPr>
          <p:cNvPr id="14" name="Text Box 38"/>
          <p:cNvSpPr txBox="1">
            <a:spLocks noChangeArrowheads="1"/>
          </p:cNvSpPr>
          <p:nvPr/>
        </p:nvSpPr>
        <p:spPr bwMode="auto">
          <a:xfrm>
            <a:off x="-73025" y="439580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baseline="0">
              <a:solidFill>
                <a:schemeClr val="bg1"/>
              </a:solidFill>
              <a:latin typeface="Times New Roman" panose="02020603050405020304" pitchFamily="18" charset="0"/>
            </a:endParaRPr>
          </a:p>
        </p:txBody>
      </p:sp>
      <p:sp>
        <p:nvSpPr>
          <p:cNvPr id="15" name="AutoShape 41">
            <a:hlinkClick r:id="" action="ppaction://noaction" highlightClick="1"/>
          </p:cNvPr>
          <p:cNvSpPr>
            <a:spLocks noChangeArrowheads="1"/>
          </p:cNvSpPr>
          <p:nvPr/>
        </p:nvSpPr>
        <p:spPr bwMode="auto">
          <a:xfrm>
            <a:off x="11582400" y="6477000"/>
            <a:ext cx="609600" cy="3810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solidFill>
                <a:schemeClr val="bg1"/>
              </a:solidFill>
              <a:latin typeface="Times New Roman" panose="02020603050405020304" pitchFamily="18" charset="0"/>
            </a:endParaRPr>
          </a:p>
        </p:txBody>
      </p:sp>
      <p:sp>
        <p:nvSpPr>
          <p:cNvPr id="16" name="Rectangle 15"/>
          <p:cNvSpPr/>
          <p:nvPr/>
        </p:nvSpPr>
        <p:spPr>
          <a:xfrm>
            <a:off x="134846" y="304800"/>
            <a:ext cx="2341944" cy="523220"/>
          </a:xfrm>
          <a:prstGeom prst="rect">
            <a:avLst/>
          </a:prstGeom>
          <a:noFill/>
        </p:spPr>
        <p:txBody>
          <a:bodyPr wrap="square">
            <a:spAutoFit/>
          </a:bodyPr>
          <a:lstStyle/>
          <a:p>
            <a:pPr algn="ctr">
              <a:defRPr/>
            </a:pPr>
            <a:r>
              <a:rPr lang="vi-VN" sz="2800" b="1" dirty="0">
                <a:ln w="22225">
                  <a:solidFill>
                    <a:schemeClr val="accent2">
                      <a:lumMod val="75000"/>
                    </a:schemeClr>
                  </a:solidFill>
                  <a:prstDash val="solid"/>
                </a:ln>
                <a:solidFill>
                  <a:srgbClr val="FFFF00"/>
                </a:solidFill>
              </a:rPr>
              <a:t>Bài tập 4</a:t>
            </a:r>
            <a:endParaRPr lang="en-US" sz="2800" b="1" dirty="0">
              <a:ln w="22225">
                <a:solidFill>
                  <a:schemeClr val="accent2">
                    <a:lumMod val="75000"/>
                  </a:schemeClr>
                </a:solidFill>
                <a:prstDash val="solid"/>
              </a:ln>
              <a:solidFill>
                <a:srgbClr val="FFFF00"/>
              </a:solidFill>
            </a:endParaRPr>
          </a:p>
        </p:txBody>
      </p:sp>
      <p:cxnSp>
        <p:nvCxnSpPr>
          <p:cNvPr id="18" name="Straight Connector 17"/>
          <p:cNvCxnSpPr/>
          <p:nvPr/>
        </p:nvCxnSpPr>
        <p:spPr>
          <a:xfrm>
            <a:off x="5714708" y="3831113"/>
            <a:ext cx="0" cy="30268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33950" y="2017808"/>
            <a:ext cx="2936631" cy="584775"/>
          </a:xfrm>
          <a:prstGeom prst="rect">
            <a:avLst/>
          </a:prstGeom>
          <a:noFill/>
        </p:spPr>
        <p:txBody>
          <a:bodyPr wrap="square" rtlCol="0">
            <a:spAutoFit/>
          </a:bodyPr>
          <a:lstStyle/>
          <a:p>
            <a:r>
              <a:rPr lang="vi-VN" sz="3200" u="sng" dirty="0">
                <a:solidFill>
                  <a:srgbClr val="FFFF00"/>
                </a:solidFill>
                <a:latin typeface="+mj-lt"/>
              </a:rPr>
              <a:t>Bài làm</a:t>
            </a:r>
            <a:r>
              <a:rPr lang="vi-VN" u="sng" dirty="0"/>
              <a:t>: </a:t>
            </a:r>
            <a:endParaRPr lang="en-US" u="sng" dirty="0"/>
          </a:p>
        </p:txBody>
      </p:sp>
    </p:spTree>
    <p:extLst>
      <p:ext uri="{BB962C8B-B14F-4D97-AF65-F5344CB8AC3E}">
        <p14:creationId xmlns:p14="http://schemas.microsoft.com/office/powerpoint/2010/main" val="30622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16"/>
                                        </p:tgtEl>
                                      </p:cBhvr>
                                    </p:animEffect>
                                    <p:animScale>
                                      <p:cBhvr>
                                        <p:cTn id="13" dur="250" autoRev="1" fill="hold"/>
                                        <p:tgtEl>
                                          <p:spTgt spid="16"/>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500"/>
                                        <p:tgtEl>
                                          <p:spTgt spid="10"/>
                                        </p:tgtEl>
                                      </p:cBhvr>
                                    </p:animEffect>
                                  </p:childTnLst>
                                </p:cTn>
                              </p:par>
                            </p:childTnLst>
                          </p:cTn>
                        </p:par>
                        <p:par>
                          <p:cTn id="24" fill="hold">
                            <p:stCondLst>
                              <p:cond delay="500"/>
                            </p:stCondLst>
                            <p:childTnLst>
                              <p:par>
                                <p:cTn id="25" presetID="27" presetClass="entr" presetSubtype="0" fill="hold" grpId="0" nodeType="afterEffect" nodePh="1">
                                  <p:stCondLst>
                                    <p:cond delay="0"/>
                                  </p:stCondLst>
                                  <p:endCondLst>
                                    <p:cond evt="begin" delay="0">
                                      <p:tn val="25"/>
                                    </p:cond>
                                  </p:endCondLst>
                                  <p:iterate type="lt">
                                    <p:tmPct val="50000"/>
                                  </p:iterate>
                                  <p:childTnLst>
                                    <p:set>
                                      <p:cBhvr>
                                        <p:cTn id="26" dur="1" fill="hold">
                                          <p:stCondLst>
                                            <p:cond delay="0"/>
                                          </p:stCondLst>
                                        </p:cTn>
                                        <p:tgtEl>
                                          <p:spTgt spid="6"/>
                                        </p:tgtEl>
                                        <p:attrNameLst>
                                          <p:attrName>style.visibility</p:attrName>
                                        </p:attrNameLst>
                                      </p:cBhvr>
                                      <p:to>
                                        <p:strVal val="visible"/>
                                      </p:to>
                                    </p:set>
                                    <p:anim calcmode="discrete" valueType="clr">
                                      <p:cBhvr override="childStyle">
                                        <p:cTn id="2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gtEl>
                                        <p:attrNameLst>
                                          <p:attrName>fillcolor</p:attrName>
                                        </p:attrNameLst>
                                      </p:cBhvr>
                                      <p:tavLst>
                                        <p:tav tm="0">
                                          <p:val>
                                            <p:clrVal>
                                              <a:schemeClr val="accent2"/>
                                            </p:clrVal>
                                          </p:val>
                                        </p:tav>
                                        <p:tav tm="50000">
                                          <p:val>
                                            <p:clrVal>
                                              <a:schemeClr val="hlink"/>
                                            </p:clrVal>
                                          </p:val>
                                        </p:tav>
                                      </p:tavLst>
                                    </p:anim>
                                    <p:set>
                                      <p:cBhvr>
                                        <p:cTn id="29" dur="80"/>
                                        <p:tgtEl>
                                          <p:spTgt spid="6"/>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Right)">
                                      <p:cBhvr>
                                        <p:cTn id="34" dur="500"/>
                                        <p:tgtEl>
                                          <p:spTgt spid="9"/>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downRight)">
                                      <p:cBhvr>
                                        <p:cTn id="37" dur="500"/>
                                        <p:tgtEl>
                                          <p:spTgt spid="7"/>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Righ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1"/>
                                        </p:tgtEl>
                                        <p:attrNameLst>
                                          <p:attrName>style.visibility</p:attrName>
                                        </p:attrNameLst>
                                      </p:cBhvr>
                                      <p:to>
                                        <p:strVal val="visible"/>
                                      </p:to>
                                    </p:set>
                                    <p:anim calcmode="discrete" valueType="clr">
                                      <p:cBhvr override="childStyle">
                                        <p:cTn id="4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1"/>
                                        </p:tgtEl>
                                        <p:attrNameLst>
                                          <p:attrName>fillcolor</p:attrName>
                                        </p:attrNameLst>
                                      </p:cBhvr>
                                      <p:tavLst>
                                        <p:tav tm="0">
                                          <p:val>
                                            <p:clrVal>
                                              <a:schemeClr val="accent2"/>
                                            </p:clrVal>
                                          </p:val>
                                        </p:tav>
                                        <p:tav tm="50000">
                                          <p:val>
                                            <p:clrVal>
                                              <a:schemeClr val="hlink"/>
                                            </p:clrVal>
                                          </p:val>
                                        </p:tav>
                                      </p:tavLst>
                                    </p:anim>
                                    <p:set>
                                      <p:cBhvr>
                                        <p:cTn id="47" dur="80"/>
                                        <p:tgtEl>
                                          <p:spTgt spid="11"/>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2"/>
                                        </p:tgtEl>
                                        <p:attrNameLst>
                                          <p:attrName>style.visibility</p:attrName>
                                        </p:attrNameLst>
                                      </p:cBhvr>
                                      <p:to>
                                        <p:strVal val="visible"/>
                                      </p:to>
                                    </p:set>
                                    <p:anim calcmode="discrete" valueType="clr">
                                      <p:cBhvr override="childStyle">
                                        <p:cTn id="5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2"/>
                                        </p:tgtEl>
                                        <p:attrNameLst>
                                          <p:attrName>fillcolor</p:attrName>
                                        </p:attrNameLst>
                                      </p:cBhvr>
                                      <p:tavLst>
                                        <p:tav tm="0">
                                          <p:val>
                                            <p:clrVal>
                                              <a:schemeClr val="accent2"/>
                                            </p:clrVal>
                                          </p:val>
                                        </p:tav>
                                        <p:tav tm="50000">
                                          <p:val>
                                            <p:clrVal>
                                              <a:schemeClr val="hlink"/>
                                            </p:clrVal>
                                          </p:val>
                                        </p:tav>
                                      </p:tavLst>
                                    </p:anim>
                                    <p:set>
                                      <p:cBhvr>
                                        <p:cTn id="54" dur="80"/>
                                        <p:tgtEl>
                                          <p:spTgt spid="12"/>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3" presetClass="exit" presetSubtype="10" fill="hold" grpId="1" nodeType="withEffect" nodePh="1">
                                  <p:stCondLst>
                                    <p:cond delay="0"/>
                                  </p:stCondLst>
                                  <p:endCondLst>
                                    <p:cond evt="begin" delay="0">
                                      <p:tn val="63"/>
                                    </p:cond>
                                  </p:endCondLst>
                                  <p:iterate type="lt">
                                    <p:tmPct val="0"/>
                                  </p:iterate>
                                  <p:childTnLst>
                                    <p:animEffect transition="out" filter="blinds(horizontal)">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3" presetClass="exit" presetSubtype="10" fill="hold" grpId="1" nodeType="withEffect">
                                  <p:stCondLst>
                                    <p:cond delay="0"/>
                                  </p:stCondLst>
                                  <p:iterate type="lt">
                                    <p:tmPct val="0"/>
                                  </p:iterate>
                                  <p:childTnLst>
                                    <p:animEffect transition="out" filter="blinds(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3" presetClass="exit" presetSubtype="10" fill="hold" grpId="1" nodeType="withEffect">
                                  <p:stCondLst>
                                    <p:cond delay="0"/>
                                  </p:stCondLst>
                                  <p:iterate type="lt">
                                    <p:tmPct val="0"/>
                                  </p:iterate>
                                  <p:childTnLst>
                                    <p:animEffect transition="out" filter="blinds(horizontal)">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4" presetClass="exit" presetSubtype="10" fill="hold" nodeType="withEffect">
                                  <p:stCondLst>
                                    <p:cond delay="0"/>
                                  </p:stCondLst>
                                  <p:childTnLst>
                                    <p:animEffect transition="out" filter="randombar(horizontal)">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arn(inVertical)">
                                      <p:cBhvr>
                                        <p:cTn id="8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677"/>
            <a:ext cx="12192000" cy="6998677"/>
          </a:xfrm>
          <a:prstGeom prst="rect">
            <a:avLst/>
          </a:prstGeom>
        </p:spPr>
      </p:pic>
      <p:pic>
        <p:nvPicPr>
          <p:cNvPr id="2" name="Picture 1" descr="b7f78bf619e3dbd9b85f5af43ff93159.png"/>
          <p:cNvPicPr>
            <a:picLocks noChangeAspect="1"/>
          </p:cNvPicPr>
          <p:nvPr/>
        </p:nvPicPr>
        <p:blipFill>
          <a:blip r:embed="rId4" cstate="print"/>
          <a:stretch>
            <a:fillRect/>
          </a:stretch>
        </p:blipFill>
        <p:spPr>
          <a:xfrm>
            <a:off x="6054969" y="3595017"/>
            <a:ext cx="2133600" cy="2514886"/>
          </a:xfrm>
          <a:prstGeom prst="rect">
            <a:avLst/>
          </a:prstGeom>
        </p:spPr>
      </p:pic>
      <p:pic>
        <p:nvPicPr>
          <p:cNvPr id="3" name="Picture 2" descr="dsad.png"/>
          <p:cNvPicPr>
            <a:picLocks noChangeAspect="1"/>
          </p:cNvPicPr>
          <p:nvPr/>
        </p:nvPicPr>
        <p:blipFill>
          <a:blip r:embed="rId5" cstate="print"/>
          <a:stretch>
            <a:fillRect/>
          </a:stretch>
        </p:blipFill>
        <p:spPr>
          <a:xfrm>
            <a:off x="3540369" y="1981200"/>
            <a:ext cx="2899668" cy="4408353"/>
          </a:xfrm>
          <a:prstGeom prst="rect">
            <a:avLst/>
          </a:prstGeom>
        </p:spPr>
      </p:pic>
      <p:sp>
        <p:nvSpPr>
          <p:cNvPr id="4" name="TextBox 3"/>
          <p:cNvSpPr txBox="1"/>
          <p:nvPr/>
        </p:nvSpPr>
        <p:spPr>
          <a:xfrm>
            <a:off x="2835190" y="624332"/>
            <a:ext cx="7209693" cy="1077218"/>
          </a:xfrm>
          <a:prstGeom prst="rect">
            <a:avLst/>
          </a:prstGeom>
          <a:noFill/>
        </p:spPr>
        <p:txBody>
          <a:bodyPr wrap="square" rtlCol="0">
            <a:spAutoFit/>
          </a:bodyPr>
          <a:lstStyle/>
          <a:p>
            <a:pPr algn="ctr"/>
            <a:r>
              <a:rPr lang="vi-VN" sz="3200" dirty="0">
                <a:solidFill>
                  <a:srgbClr val="FFFF00"/>
                </a:solidFill>
                <a:latin typeface="+mj-lt"/>
                <a:ea typeface="Roboto Slab" pitchFamily="2" charset="0"/>
              </a:rPr>
              <a:t>CHÚC MỪNG CÁC EM ĐÃ GIÀNH ĐƯỢC THẬT NHIỀU SAO !</a:t>
            </a:r>
            <a:endParaRPr lang="en-US" sz="3200" dirty="0">
              <a:solidFill>
                <a:srgbClr val="FFFF00"/>
              </a:solidFill>
              <a:latin typeface="+mj-lt"/>
              <a:ea typeface="Roboto Slab" pitchFamily="2" charset="0"/>
            </a:endParaRPr>
          </a:p>
        </p:txBody>
      </p:sp>
    </p:spTree>
    <p:extLst>
      <p:ext uri="{BB962C8B-B14F-4D97-AF65-F5344CB8AC3E}">
        <p14:creationId xmlns:p14="http://schemas.microsoft.com/office/powerpoint/2010/main" val="4160763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PPT9 96
</file>

<file path=docProps/app.xml><?xml version="1.0" encoding="utf-8"?>
<Properties xmlns="http://schemas.openxmlformats.org/officeDocument/2006/extended-properties" xmlns:vt="http://schemas.openxmlformats.org/officeDocument/2006/docPropsVTypes">
  <Template/>
  <TotalTime>4947</TotalTime>
  <Words>932</Words>
  <Application>Microsoft Office PowerPoint</Application>
  <PresentationFormat>Widescreen</PresentationFormat>
  <Paragraphs>179</Paragraphs>
  <Slides>12</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23" baseType="lpstr">
      <vt:lpstr>.VnTime</vt:lpstr>
      <vt:lpstr>Arial</vt:lpstr>
      <vt:lpstr>Calibri</vt:lpstr>
      <vt:lpstr>Calibri Light</vt:lpstr>
      <vt:lpstr>Cambria Math</vt:lpstr>
      <vt:lpstr>Roboto Slab</vt:lpstr>
      <vt:lpstr>Symbol</vt:lpstr>
      <vt:lpstr>Times New Roman</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Nam</cp:lastModifiedBy>
  <cp:revision>473</cp:revision>
  <cp:lastPrinted>2020-04-06T02:37:31Z</cp:lastPrinted>
  <dcterms:created xsi:type="dcterms:W3CDTF">2020-03-05T15:19:26Z</dcterms:created>
  <dcterms:modified xsi:type="dcterms:W3CDTF">2022-03-09T01:16:17Z</dcterms:modified>
</cp:coreProperties>
</file>